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3" r:id="rId2"/>
    <p:sldMasterId id="2147483750" r:id="rId3"/>
  </p:sldMasterIdLst>
  <p:notesMasterIdLst>
    <p:notesMasterId r:id="rId22"/>
  </p:notesMasterIdLst>
  <p:sldIdLst>
    <p:sldId id="4244" r:id="rId4"/>
    <p:sldId id="4281" r:id="rId5"/>
    <p:sldId id="287" r:id="rId6"/>
    <p:sldId id="4245" r:id="rId7"/>
    <p:sldId id="4247" r:id="rId8"/>
    <p:sldId id="4262" r:id="rId9"/>
    <p:sldId id="4261" r:id="rId10"/>
    <p:sldId id="4280" r:id="rId11"/>
    <p:sldId id="284" r:id="rId12"/>
    <p:sldId id="294" r:id="rId13"/>
    <p:sldId id="4279" r:id="rId14"/>
    <p:sldId id="325" r:id="rId15"/>
    <p:sldId id="4263" r:id="rId16"/>
    <p:sldId id="4264" r:id="rId17"/>
    <p:sldId id="4265" r:id="rId18"/>
    <p:sldId id="4252" r:id="rId19"/>
    <p:sldId id="321" r:id="rId20"/>
    <p:sldId id="424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36F881-33DB-464C-9A9F-0B54E80E14FC}" v="4" dt="2023-03-23T10:26:32.9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Amor" userId="eb8bd2c5-d74e-45a6-9bde-6e1db30a234b" providerId="ADAL" clId="{3136F881-33DB-464C-9A9F-0B54E80E14FC}"/>
    <pc:docChg chg="custSel delSld modSld sldOrd">
      <pc:chgData name="Simon Amor" userId="eb8bd2c5-d74e-45a6-9bde-6e1db30a234b" providerId="ADAL" clId="{3136F881-33DB-464C-9A9F-0B54E80E14FC}" dt="2023-03-23T12:13:54.387" v="127" actId="20577"/>
      <pc:docMkLst>
        <pc:docMk/>
      </pc:docMkLst>
      <pc:sldChg chg="del">
        <pc:chgData name="Simon Amor" userId="eb8bd2c5-d74e-45a6-9bde-6e1db30a234b" providerId="ADAL" clId="{3136F881-33DB-464C-9A9F-0B54E80E14FC}" dt="2023-03-23T10:07:48.445" v="0" actId="47"/>
        <pc:sldMkLst>
          <pc:docMk/>
          <pc:sldMk cId="3358563344" sldId="262"/>
        </pc:sldMkLst>
      </pc:sldChg>
      <pc:sldChg chg="modSp mod">
        <pc:chgData name="Simon Amor" userId="eb8bd2c5-d74e-45a6-9bde-6e1db30a234b" providerId="ADAL" clId="{3136F881-33DB-464C-9A9F-0B54E80E14FC}" dt="2023-03-23T12:13:54.387" v="127" actId="20577"/>
        <pc:sldMkLst>
          <pc:docMk/>
          <pc:sldMk cId="1359468958" sldId="287"/>
        </pc:sldMkLst>
        <pc:spChg chg="mod">
          <ac:chgData name="Simon Amor" userId="eb8bd2c5-d74e-45a6-9bde-6e1db30a234b" providerId="ADAL" clId="{3136F881-33DB-464C-9A9F-0B54E80E14FC}" dt="2023-03-23T12:13:54.387" v="127" actId="20577"/>
          <ac:spMkLst>
            <pc:docMk/>
            <pc:sldMk cId="1359468958" sldId="287"/>
            <ac:spMk id="3" creationId="{AAC6289D-7D68-46E5-8CAD-8873B5D79377}"/>
          </ac:spMkLst>
        </pc:spChg>
      </pc:sldChg>
      <pc:sldChg chg="del">
        <pc:chgData name="Simon Amor" userId="eb8bd2c5-d74e-45a6-9bde-6e1db30a234b" providerId="ADAL" clId="{3136F881-33DB-464C-9A9F-0B54E80E14FC}" dt="2023-03-23T10:08:15.895" v="7" actId="47"/>
        <pc:sldMkLst>
          <pc:docMk/>
          <pc:sldMk cId="2973311037" sldId="326"/>
        </pc:sldMkLst>
      </pc:sldChg>
      <pc:sldChg chg="ord">
        <pc:chgData name="Simon Amor" userId="eb8bd2c5-d74e-45a6-9bde-6e1db30a234b" providerId="ADAL" clId="{3136F881-33DB-464C-9A9F-0B54E80E14FC}" dt="2023-03-23T10:08:25.873" v="11"/>
        <pc:sldMkLst>
          <pc:docMk/>
          <pc:sldMk cId="405138244" sldId="4252"/>
        </pc:sldMkLst>
      </pc:sldChg>
      <pc:sldChg chg="del">
        <pc:chgData name="Simon Amor" userId="eb8bd2c5-d74e-45a6-9bde-6e1db30a234b" providerId="ADAL" clId="{3136F881-33DB-464C-9A9F-0B54E80E14FC}" dt="2023-03-23T10:08:21.684" v="9" actId="47"/>
        <pc:sldMkLst>
          <pc:docMk/>
          <pc:sldMk cId="51962296" sldId="4253"/>
        </pc:sldMkLst>
      </pc:sldChg>
      <pc:sldChg chg="del">
        <pc:chgData name="Simon Amor" userId="eb8bd2c5-d74e-45a6-9bde-6e1db30a234b" providerId="ADAL" clId="{3136F881-33DB-464C-9A9F-0B54E80E14FC}" dt="2023-03-23T10:08:20.486" v="8" actId="47"/>
        <pc:sldMkLst>
          <pc:docMk/>
          <pc:sldMk cId="3375106261" sldId="4254"/>
        </pc:sldMkLst>
      </pc:sldChg>
      <pc:sldChg chg="del">
        <pc:chgData name="Simon Amor" userId="eb8bd2c5-d74e-45a6-9bde-6e1db30a234b" providerId="ADAL" clId="{3136F881-33DB-464C-9A9F-0B54E80E14FC}" dt="2023-03-23T10:08:11.162" v="5" actId="47"/>
        <pc:sldMkLst>
          <pc:docMk/>
          <pc:sldMk cId="2095955145" sldId="4258"/>
        </pc:sldMkLst>
      </pc:sldChg>
      <pc:sldChg chg="del">
        <pc:chgData name="Simon Amor" userId="eb8bd2c5-d74e-45a6-9bde-6e1db30a234b" providerId="ADAL" clId="{3136F881-33DB-464C-9A9F-0B54E80E14FC}" dt="2023-03-23T10:08:09.603" v="4" actId="47"/>
        <pc:sldMkLst>
          <pc:docMk/>
          <pc:sldMk cId="2137992614" sldId="4259"/>
        </pc:sldMkLst>
      </pc:sldChg>
      <pc:sldChg chg="del">
        <pc:chgData name="Simon Amor" userId="eb8bd2c5-d74e-45a6-9bde-6e1db30a234b" providerId="ADAL" clId="{3136F881-33DB-464C-9A9F-0B54E80E14FC}" dt="2023-03-23T10:17:34.339" v="91" actId="47"/>
        <pc:sldMkLst>
          <pc:docMk/>
          <pc:sldMk cId="899334049" sldId="4260"/>
        </pc:sldMkLst>
      </pc:sldChg>
      <pc:sldChg chg="del">
        <pc:chgData name="Simon Amor" userId="eb8bd2c5-d74e-45a6-9bde-6e1db30a234b" providerId="ADAL" clId="{3136F881-33DB-464C-9A9F-0B54E80E14FC}" dt="2023-03-23T10:08:28.256" v="12" actId="47"/>
        <pc:sldMkLst>
          <pc:docMk/>
          <pc:sldMk cId="977936436" sldId="4266"/>
        </pc:sldMkLst>
      </pc:sldChg>
      <pc:sldChg chg="del">
        <pc:chgData name="Simon Amor" userId="eb8bd2c5-d74e-45a6-9bde-6e1db30a234b" providerId="ADAL" clId="{3136F881-33DB-464C-9A9F-0B54E80E14FC}" dt="2023-03-23T10:08:14.230" v="6" actId="47"/>
        <pc:sldMkLst>
          <pc:docMk/>
          <pc:sldMk cId="3032168149" sldId="4275"/>
        </pc:sldMkLst>
      </pc:sldChg>
      <pc:sldChg chg="del">
        <pc:chgData name="Simon Amor" userId="eb8bd2c5-d74e-45a6-9bde-6e1db30a234b" providerId="ADAL" clId="{3136F881-33DB-464C-9A9F-0B54E80E14FC}" dt="2023-03-23T10:07:52.429" v="1" actId="47"/>
        <pc:sldMkLst>
          <pc:docMk/>
          <pc:sldMk cId="1668175245" sldId="4276"/>
        </pc:sldMkLst>
      </pc:sldChg>
      <pc:sldChg chg="del">
        <pc:chgData name="Simon Amor" userId="eb8bd2c5-d74e-45a6-9bde-6e1db30a234b" providerId="ADAL" clId="{3136F881-33DB-464C-9A9F-0B54E80E14FC}" dt="2023-03-23T10:07:53.718" v="2" actId="47"/>
        <pc:sldMkLst>
          <pc:docMk/>
          <pc:sldMk cId="1448994156" sldId="4277"/>
        </pc:sldMkLst>
      </pc:sldChg>
      <pc:sldChg chg="del">
        <pc:chgData name="Simon Amor" userId="eb8bd2c5-d74e-45a6-9bde-6e1db30a234b" providerId="ADAL" clId="{3136F881-33DB-464C-9A9F-0B54E80E14FC}" dt="2023-03-23T10:07:55.492" v="3" actId="47"/>
        <pc:sldMkLst>
          <pc:docMk/>
          <pc:sldMk cId="3989835379" sldId="4278"/>
        </pc:sldMkLst>
      </pc:sldChg>
      <pc:sldChg chg="addSp delSp modSp mod">
        <pc:chgData name="Simon Amor" userId="eb8bd2c5-d74e-45a6-9bde-6e1db30a234b" providerId="ADAL" clId="{3136F881-33DB-464C-9A9F-0B54E80E14FC}" dt="2023-03-23T10:36:18.500" v="108" actId="1076"/>
        <pc:sldMkLst>
          <pc:docMk/>
          <pc:sldMk cId="3431235370" sldId="4281"/>
        </pc:sldMkLst>
        <pc:picChg chg="del">
          <ac:chgData name="Simon Amor" userId="eb8bd2c5-d74e-45a6-9bde-6e1db30a234b" providerId="ADAL" clId="{3136F881-33DB-464C-9A9F-0B54E80E14FC}" dt="2023-03-23T10:25:30.605" v="92" actId="478"/>
          <ac:picMkLst>
            <pc:docMk/>
            <pc:sldMk cId="3431235370" sldId="4281"/>
            <ac:picMk id="3" creationId="{C3348A8C-EB32-15C2-CDC1-2AEB672785C9}"/>
          </ac:picMkLst>
        </pc:picChg>
        <pc:picChg chg="mod">
          <ac:chgData name="Simon Amor" userId="eb8bd2c5-d74e-45a6-9bde-6e1db30a234b" providerId="ADAL" clId="{3136F881-33DB-464C-9A9F-0B54E80E14FC}" dt="2023-03-23T10:26:52.979" v="105" actId="1076"/>
          <ac:picMkLst>
            <pc:docMk/>
            <pc:sldMk cId="3431235370" sldId="4281"/>
            <ac:picMk id="5" creationId="{29975195-B2F2-8376-866C-58ABA5ABA321}"/>
          </ac:picMkLst>
        </pc:picChg>
        <pc:picChg chg="add mod">
          <ac:chgData name="Simon Amor" userId="eb8bd2c5-d74e-45a6-9bde-6e1db30a234b" providerId="ADAL" clId="{3136F881-33DB-464C-9A9F-0B54E80E14FC}" dt="2023-03-23T10:36:12.407" v="107" actId="1076"/>
          <ac:picMkLst>
            <pc:docMk/>
            <pc:sldMk cId="3431235370" sldId="4281"/>
            <ac:picMk id="7" creationId="{C9E9A0F6-A6C1-8BBA-BB97-D92370ABE70C}"/>
          </ac:picMkLst>
        </pc:picChg>
        <pc:picChg chg="mod">
          <ac:chgData name="Simon Amor" userId="eb8bd2c5-d74e-45a6-9bde-6e1db30a234b" providerId="ADAL" clId="{3136F881-33DB-464C-9A9F-0B54E80E14FC}" dt="2023-03-23T10:36:18.500" v="108" actId="1076"/>
          <ac:picMkLst>
            <pc:docMk/>
            <pc:sldMk cId="3431235370" sldId="4281"/>
            <ac:picMk id="15" creationId="{086D3BF5-7130-8CF9-D6F9-7C5B66C4F1A1}"/>
          </ac:picMkLst>
        </pc:picChg>
      </pc:sldChg>
      <pc:sldMasterChg chg="delSldLayout">
        <pc:chgData name="Simon Amor" userId="eb8bd2c5-d74e-45a6-9bde-6e1db30a234b" providerId="ADAL" clId="{3136F881-33DB-464C-9A9F-0B54E80E14FC}" dt="2023-03-23T10:08:15.895" v="7" actId="47"/>
        <pc:sldMasterMkLst>
          <pc:docMk/>
          <pc:sldMasterMk cId="657831586" sldId="2147483660"/>
        </pc:sldMasterMkLst>
        <pc:sldLayoutChg chg="del">
          <pc:chgData name="Simon Amor" userId="eb8bd2c5-d74e-45a6-9bde-6e1db30a234b" providerId="ADAL" clId="{3136F881-33DB-464C-9A9F-0B54E80E14FC}" dt="2023-03-23T10:08:15.895" v="7" actId="47"/>
          <pc:sldLayoutMkLst>
            <pc:docMk/>
            <pc:sldMasterMk cId="657831586" sldId="2147483660"/>
            <pc:sldLayoutMk cId="2899552963" sldId="2147483728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2T07:27:28.02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0,'19'11,"10"6,6 6,6-2,0 2,-6 1,-4 0,-3-3,-7 0,-1-5,-5 6,5-2,0 6,0 8,1-4,-2 1,-1-7,-2-3,6 1,-2 0,0 2,2 2,-2 0,4-3,3 4,1-5,-3 1,-2-3,-4-3,-2-2,2 1,2 5,3 6,5 2,-1 2,0 0,3-6,2-8,1 5,-2 2,-7-3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F0E83-5DC8-42B0-AE8A-92FE77941BEB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F9F61-232A-4070-AC16-04BD502B31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362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3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BC75-5742-42E6-94A0-54FD1DED62B0}" type="slidenum"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836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723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b="0" i="0">
              <a:solidFill>
                <a:srgbClr val="38383B"/>
              </a:solidFill>
              <a:effectLst/>
              <a:latin typeface="Proxima-nov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83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67651-F24B-42FD-9DDA-AFDB6EAD599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836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646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67651-F24B-42FD-9DDA-AFDB6EAD599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449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67651-F24B-42FD-9DDA-AFDB6EAD599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508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7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8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8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Righ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976210C-D24D-4E0A-A484-1FC87D2536AE}"/>
              </a:ext>
            </a:extLst>
          </p:cNvPr>
          <p:cNvSpPr/>
          <p:nvPr userDrawn="1"/>
        </p:nvSpPr>
        <p:spPr>
          <a:xfrm>
            <a:off x="4765372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00706A8-25EF-42C5-A0B2-3F3301D254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8000"/>
            <a:ext cx="5404890" cy="6642000"/>
          </a:xfrm>
          <a:custGeom>
            <a:avLst/>
            <a:gdLst>
              <a:gd name="connsiteX0" fmla="*/ 0 w 5404890"/>
              <a:gd name="connsiteY0" fmla="*/ 0 h 6642000"/>
              <a:gd name="connsiteX1" fmla="*/ 5404890 w 5404890"/>
              <a:gd name="connsiteY1" fmla="*/ 0 h 6642000"/>
              <a:gd name="connsiteX2" fmla="*/ 4657373 w 5404890"/>
              <a:gd name="connsiteY2" fmla="*/ 6642000 h 6642000"/>
              <a:gd name="connsiteX3" fmla="*/ 0 w 540489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90" h="6642000">
                <a:moveTo>
                  <a:pt x="0" y="0"/>
                </a:moveTo>
                <a:lnTo>
                  <a:pt x="5404890" y="0"/>
                </a:lnTo>
                <a:lnTo>
                  <a:pt x="4657373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D266AD8C-98A0-4E68-8C4D-A605D3CBC9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57232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pic>
        <p:nvPicPr>
          <p:cNvPr id="82" name="Picture 81" descr="Shape, background pattern&#10;&#10;Description automatically generated">
            <a:extLst>
              <a:ext uri="{FF2B5EF4-FFF2-40B4-BE49-F238E27FC236}">
                <a16:creationId xmlns:a16="http://schemas.microsoft.com/office/drawing/2014/main" id="{2A0A1DB7-664C-469D-98B3-04942EB044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86" t="1575" r="886" b="1575"/>
          <a:stretch/>
        </p:blipFill>
        <p:spPr>
          <a:xfrm>
            <a:off x="4765373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B78C392B-22FB-4786-B34B-231E89B08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11573" y="2040766"/>
            <a:ext cx="4314296" cy="1754326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Insert deck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27C2A406-7183-4098-B99F-C135AEA3EA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1573" y="3825618"/>
            <a:ext cx="2717411" cy="461665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/>
              <a:t>Insert subtitle here</a:t>
            </a:r>
            <a:endParaRPr lang="en-GB"/>
          </a:p>
        </p:txBody>
      </p:sp>
      <p:sp>
        <p:nvSpPr>
          <p:cNvPr id="86" name="Text Placeholder 64">
            <a:extLst>
              <a:ext uri="{FF2B5EF4-FFF2-40B4-BE49-F238E27FC236}">
                <a16:creationId xmlns:a16="http://schemas.microsoft.com/office/drawing/2014/main" id="{06A07F6F-93B3-467C-B467-94AD85A2A2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1572" y="4311588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DD Month YYYY</a:t>
            </a:r>
          </a:p>
        </p:txBody>
      </p:sp>
      <p:sp>
        <p:nvSpPr>
          <p:cNvPr id="33" name="Footer Placeholder 22">
            <a:extLst>
              <a:ext uri="{FF2B5EF4-FFF2-40B4-BE49-F238E27FC236}">
                <a16:creationId xmlns:a16="http://schemas.microsoft.com/office/drawing/2014/main" id="{4AC31130-C459-48B4-8F8D-11447A88DA8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92730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0669F01-73AE-495F-AD89-7FAE7558ED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26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7952" y="3222863"/>
            <a:ext cx="11976098" cy="3527187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11976000" cy="3114967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5987976" y="-2655407"/>
            <a:ext cx="216000" cy="11976049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741E8919-3E3C-4F65-AD6D-552AC8FE4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959" b="51431"/>
          <a:stretch/>
        </p:blipFill>
        <p:spPr>
          <a:xfrm>
            <a:off x="107999" y="108000"/>
            <a:ext cx="11966293" cy="3114967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5" y="1480056"/>
            <a:ext cx="9568612" cy="1572851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673" y="374859"/>
            <a:ext cx="1026000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6131BA-622C-41A9-B3D0-A19E9C2B76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673" y="751477"/>
            <a:ext cx="10260000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230F433A-FD77-4D0D-8B38-2FE462502F5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3629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AABF4B-EB75-495B-861C-0A4005A972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8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Single Colum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D434DB07-E52E-4332-AD3E-D8C8931E7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BC06D21-C5DF-4643-BACD-F304CB8866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3ABE4-1167-4508-9529-65CA65C73D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12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5580000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1E425809-9303-40DC-A84A-47E3747DE11D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281738" y="1293813"/>
            <a:ext cx="5575300" cy="4346575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F0C6F63-9CD6-400B-BBEC-3ED8AB9D2C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38" name="Footer Placeholder 22">
            <a:extLst>
              <a:ext uri="{FF2B5EF4-FFF2-40B4-BE49-F238E27FC236}">
                <a16:creationId xmlns:a16="http://schemas.microsoft.com/office/drawing/2014/main" id="{9263A2CC-746E-4159-93E1-7899CAAA483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2653494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Two Columns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 numCol="2" spcCol="540000"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7D85BFF-4D1E-40E4-839E-5879F759A0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37" name="Footer Placeholder 22">
            <a:extLst>
              <a:ext uri="{FF2B5EF4-FFF2-40B4-BE49-F238E27FC236}">
                <a16:creationId xmlns:a16="http://schemas.microsoft.com/office/drawing/2014/main" id="{8B4FAAC7-44C1-4F1B-8E80-39638F623ED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3523022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02CB9CA-8C3D-48B5-9BA9-99E8426D1C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30" name="Footer Placeholder 22">
            <a:extLst>
              <a:ext uri="{FF2B5EF4-FFF2-40B4-BE49-F238E27FC236}">
                <a16:creationId xmlns:a16="http://schemas.microsoft.com/office/drawing/2014/main" id="{BF07AF26-5297-4B63-89C6-21A1013FB4B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430562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DA53514-664F-40B4-B3CF-DBA209FBBC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42" name="Footer Placeholder 22">
            <a:extLst>
              <a:ext uri="{FF2B5EF4-FFF2-40B4-BE49-F238E27FC236}">
                <a16:creationId xmlns:a16="http://schemas.microsoft.com/office/drawing/2014/main" id="{9BFF2D35-BA25-4A27-ACDC-4858ABB0A28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2919606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108000" y="108000"/>
            <a:ext cx="5404889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1391424"/>
            <a:ext cx="4314296" cy="1588127"/>
          </a:xfrm>
          <a:noFill/>
        </p:spPr>
        <p:txBody>
          <a:bodyPr wrap="square" rtlCol="0" anchor="b" anchorCtr="0">
            <a:noAutofit/>
          </a:bodyPr>
          <a:lstStyle>
            <a:lvl1pPr algn="l">
              <a:lnSpc>
                <a:spcPct val="90000"/>
              </a:lnSpc>
              <a:defRPr lang="en-GB" sz="5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Find </a:t>
            </a:r>
            <a:br>
              <a:rPr lang="en-US"/>
            </a:br>
            <a:r>
              <a:rPr lang="en-US"/>
              <a:t>out more</a:t>
            </a:r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15CB3A-64CF-42B7-93A8-ED6FAEC3DEE4}"/>
              </a:ext>
            </a:extLst>
          </p:cNvPr>
          <p:cNvGrpSpPr/>
          <p:nvPr userDrawn="1"/>
        </p:nvGrpSpPr>
        <p:grpSpPr>
          <a:xfrm>
            <a:off x="669925" y="4603644"/>
            <a:ext cx="1852559" cy="327489"/>
            <a:chOff x="669925" y="4496873"/>
            <a:chExt cx="1852559" cy="327489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9FA3EC9-3E61-47A2-BC0A-E657ECCE8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925" y="4496873"/>
              <a:ext cx="327488" cy="327489"/>
            </a:xfrm>
            <a:custGeom>
              <a:avLst/>
              <a:gdLst>
                <a:gd name="T0" fmla="*/ 1415 w 2016"/>
                <a:gd name="T1" fmla="*/ 188 h 2016"/>
                <a:gd name="T2" fmla="*/ 1718 w 2016"/>
                <a:gd name="T3" fmla="*/ 298 h 2016"/>
                <a:gd name="T4" fmla="*/ 1828 w 2016"/>
                <a:gd name="T5" fmla="*/ 601 h 2016"/>
                <a:gd name="T6" fmla="*/ 1828 w 2016"/>
                <a:gd name="T7" fmla="*/ 1415 h 2016"/>
                <a:gd name="T8" fmla="*/ 1718 w 2016"/>
                <a:gd name="T9" fmla="*/ 1718 h 2016"/>
                <a:gd name="T10" fmla="*/ 1415 w 2016"/>
                <a:gd name="T11" fmla="*/ 1828 h 2016"/>
                <a:gd name="T12" fmla="*/ 601 w 2016"/>
                <a:gd name="T13" fmla="*/ 1828 h 2016"/>
                <a:gd name="T14" fmla="*/ 298 w 2016"/>
                <a:gd name="T15" fmla="*/ 1718 h 2016"/>
                <a:gd name="T16" fmla="*/ 188 w 2016"/>
                <a:gd name="T17" fmla="*/ 1415 h 2016"/>
                <a:gd name="T18" fmla="*/ 188 w 2016"/>
                <a:gd name="T19" fmla="*/ 601 h 2016"/>
                <a:gd name="T20" fmla="*/ 298 w 2016"/>
                <a:gd name="T21" fmla="*/ 298 h 2016"/>
                <a:gd name="T22" fmla="*/ 601 w 2016"/>
                <a:gd name="T23" fmla="*/ 188 h 2016"/>
                <a:gd name="T24" fmla="*/ 1008 w 2016"/>
                <a:gd name="T25" fmla="*/ 0 h 2016"/>
                <a:gd name="T26" fmla="*/ 348 w 2016"/>
                <a:gd name="T27" fmla="*/ 53 h 2016"/>
                <a:gd name="T28" fmla="*/ 53 w 2016"/>
                <a:gd name="T29" fmla="*/ 348 h 2016"/>
                <a:gd name="T30" fmla="*/ 0 w 2016"/>
                <a:gd name="T31" fmla="*/ 1008 h 2016"/>
                <a:gd name="T32" fmla="*/ 53 w 2016"/>
                <a:gd name="T33" fmla="*/ 1668 h 2016"/>
                <a:gd name="T34" fmla="*/ 348 w 2016"/>
                <a:gd name="T35" fmla="*/ 1963 h 2016"/>
                <a:gd name="T36" fmla="*/ 1008 w 2016"/>
                <a:gd name="T37" fmla="*/ 2016 h 2016"/>
                <a:gd name="T38" fmla="*/ 1668 w 2016"/>
                <a:gd name="T39" fmla="*/ 1963 h 2016"/>
                <a:gd name="T40" fmla="*/ 1963 w 2016"/>
                <a:gd name="T41" fmla="*/ 1668 h 2016"/>
                <a:gd name="T42" fmla="*/ 2016 w 2016"/>
                <a:gd name="T43" fmla="*/ 1008 h 2016"/>
                <a:gd name="T44" fmla="*/ 1963 w 2016"/>
                <a:gd name="T45" fmla="*/ 348 h 2016"/>
                <a:gd name="T46" fmla="*/ 1668 w 2016"/>
                <a:gd name="T47" fmla="*/ 53 h 2016"/>
                <a:gd name="T48" fmla="*/ 1008 w 2016"/>
                <a:gd name="T49" fmla="*/ 0 h 2016"/>
                <a:gd name="T50" fmla="*/ 491 w 2016"/>
                <a:gd name="T51" fmla="*/ 1008 h 2016"/>
                <a:gd name="T52" fmla="*/ 1525 w 2016"/>
                <a:gd name="T53" fmla="*/ 1008 h 2016"/>
                <a:gd name="T54" fmla="*/ 1008 w 2016"/>
                <a:gd name="T55" fmla="*/ 1344 h 2016"/>
                <a:gd name="T56" fmla="*/ 1008 w 2016"/>
                <a:gd name="T57" fmla="*/ 672 h 2016"/>
                <a:gd name="T58" fmla="*/ 1008 w 2016"/>
                <a:gd name="T59" fmla="*/ 1344 h 2016"/>
                <a:gd name="T60" fmla="*/ 1425 w 2016"/>
                <a:gd name="T61" fmla="*/ 470 h 2016"/>
                <a:gd name="T62" fmla="*/ 1667 w 2016"/>
                <a:gd name="T63" fmla="*/ 470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6" h="2016">
                  <a:moveTo>
                    <a:pt x="1008" y="182"/>
                  </a:moveTo>
                  <a:cubicBezTo>
                    <a:pt x="1277" y="182"/>
                    <a:pt x="1309" y="183"/>
                    <a:pt x="1415" y="188"/>
                  </a:cubicBezTo>
                  <a:cubicBezTo>
                    <a:pt x="1513" y="192"/>
                    <a:pt x="1567" y="209"/>
                    <a:pt x="1602" y="222"/>
                  </a:cubicBezTo>
                  <a:cubicBezTo>
                    <a:pt x="1649" y="241"/>
                    <a:pt x="1683" y="263"/>
                    <a:pt x="1718" y="298"/>
                  </a:cubicBezTo>
                  <a:cubicBezTo>
                    <a:pt x="1753" y="333"/>
                    <a:pt x="1775" y="367"/>
                    <a:pt x="1794" y="414"/>
                  </a:cubicBezTo>
                  <a:cubicBezTo>
                    <a:pt x="1807" y="449"/>
                    <a:pt x="1824" y="503"/>
                    <a:pt x="1828" y="601"/>
                  </a:cubicBezTo>
                  <a:cubicBezTo>
                    <a:pt x="1833" y="707"/>
                    <a:pt x="1834" y="739"/>
                    <a:pt x="1834" y="1008"/>
                  </a:cubicBezTo>
                  <a:cubicBezTo>
                    <a:pt x="1834" y="1277"/>
                    <a:pt x="1833" y="1309"/>
                    <a:pt x="1828" y="1415"/>
                  </a:cubicBezTo>
                  <a:cubicBezTo>
                    <a:pt x="1824" y="1513"/>
                    <a:pt x="1807" y="1567"/>
                    <a:pt x="1794" y="1602"/>
                  </a:cubicBezTo>
                  <a:cubicBezTo>
                    <a:pt x="1775" y="1649"/>
                    <a:pt x="1753" y="1683"/>
                    <a:pt x="1718" y="1718"/>
                  </a:cubicBezTo>
                  <a:cubicBezTo>
                    <a:pt x="1683" y="1753"/>
                    <a:pt x="1649" y="1775"/>
                    <a:pt x="1602" y="1794"/>
                  </a:cubicBezTo>
                  <a:cubicBezTo>
                    <a:pt x="1567" y="1807"/>
                    <a:pt x="1513" y="1824"/>
                    <a:pt x="1415" y="1828"/>
                  </a:cubicBezTo>
                  <a:cubicBezTo>
                    <a:pt x="1309" y="1833"/>
                    <a:pt x="1277" y="1834"/>
                    <a:pt x="1008" y="1834"/>
                  </a:cubicBezTo>
                  <a:cubicBezTo>
                    <a:pt x="739" y="1834"/>
                    <a:pt x="707" y="1833"/>
                    <a:pt x="601" y="1828"/>
                  </a:cubicBezTo>
                  <a:cubicBezTo>
                    <a:pt x="503" y="1824"/>
                    <a:pt x="449" y="1807"/>
                    <a:pt x="414" y="1794"/>
                  </a:cubicBezTo>
                  <a:cubicBezTo>
                    <a:pt x="367" y="1775"/>
                    <a:pt x="333" y="1753"/>
                    <a:pt x="298" y="1718"/>
                  </a:cubicBezTo>
                  <a:cubicBezTo>
                    <a:pt x="263" y="1683"/>
                    <a:pt x="241" y="1649"/>
                    <a:pt x="222" y="1602"/>
                  </a:cubicBezTo>
                  <a:cubicBezTo>
                    <a:pt x="209" y="1567"/>
                    <a:pt x="192" y="1513"/>
                    <a:pt x="188" y="1415"/>
                  </a:cubicBezTo>
                  <a:cubicBezTo>
                    <a:pt x="183" y="1309"/>
                    <a:pt x="182" y="1277"/>
                    <a:pt x="182" y="1008"/>
                  </a:cubicBezTo>
                  <a:cubicBezTo>
                    <a:pt x="182" y="739"/>
                    <a:pt x="183" y="707"/>
                    <a:pt x="188" y="601"/>
                  </a:cubicBezTo>
                  <a:cubicBezTo>
                    <a:pt x="192" y="503"/>
                    <a:pt x="209" y="449"/>
                    <a:pt x="222" y="414"/>
                  </a:cubicBezTo>
                  <a:cubicBezTo>
                    <a:pt x="241" y="367"/>
                    <a:pt x="263" y="333"/>
                    <a:pt x="298" y="298"/>
                  </a:cubicBezTo>
                  <a:cubicBezTo>
                    <a:pt x="333" y="263"/>
                    <a:pt x="367" y="241"/>
                    <a:pt x="414" y="222"/>
                  </a:cubicBezTo>
                  <a:cubicBezTo>
                    <a:pt x="449" y="209"/>
                    <a:pt x="503" y="192"/>
                    <a:pt x="601" y="188"/>
                  </a:cubicBezTo>
                  <a:cubicBezTo>
                    <a:pt x="707" y="183"/>
                    <a:pt x="739" y="182"/>
                    <a:pt x="1008" y="182"/>
                  </a:cubicBezTo>
                  <a:moveTo>
                    <a:pt x="1008" y="0"/>
                  </a:moveTo>
                  <a:cubicBezTo>
                    <a:pt x="734" y="0"/>
                    <a:pt x="700" y="1"/>
                    <a:pt x="593" y="6"/>
                  </a:cubicBezTo>
                  <a:cubicBezTo>
                    <a:pt x="485" y="11"/>
                    <a:pt x="412" y="28"/>
                    <a:pt x="348" y="53"/>
                  </a:cubicBezTo>
                  <a:cubicBezTo>
                    <a:pt x="282" y="79"/>
                    <a:pt x="225" y="113"/>
                    <a:pt x="169" y="169"/>
                  </a:cubicBezTo>
                  <a:cubicBezTo>
                    <a:pt x="113" y="225"/>
                    <a:pt x="79" y="282"/>
                    <a:pt x="53" y="348"/>
                  </a:cubicBezTo>
                  <a:cubicBezTo>
                    <a:pt x="28" y="412"/>
                    <a:pt x="11" y="485"/>
                    <a:pt x="6" y="593"/>
                  </a:cubicBezTo>
                  <a:cubicBezTo>
                    <a:pt x="1" y="700"/>
                    <a:pt x="0" y="734"/>
                    <a:pt x="0" y="1008"/>
                  </a:cubicBezTo>
                  <a:cubicBezTo>
                    <a:pt x="0" y="1282"/>
                    <a:pt x="1" y="1316"/>
                    <a:pt x="6" y="1423"/>
                  </a:cubicBezTo>
                  <a:cubicBezTo>
                    <a:pt x="11" y="1531"/>
                    <a:pt x="28" y="1604"/>
                    <a:pt x="53" y="1668"/>
                  </a:cubicBezTo>
                  <a:cubicBezTo>
                    <a:pt x="79" y="1734"/>
                    <a:pt x="113" y="1791"/>
                    <a:pt x="169" y="1847"/>
                  </a:cubicBezTo>
                  <a:cubicBezTo>
                    <a:pt x="225" y="1903"/>
                    <a:pt x="282" y="1937"/>
                    <a:pt x="348" y="1963"/>
                  </a:cubicBezTo>
                  <a:cubicBezTo>
                    <a:pt x="412" y="1988"/>
                    <a:pt x="485" y="2005"/>
                    <a:pt x="593" y="2010"/>
                  </a:cubicBezTo>
                  <a:cubicBezTo>
                    <a:pt x="700" y="2015"/>
                    <a:pt x="734" y="2016"/>
                    <a:pt x="1008" y="2016"/>
                  </a:cubicBezTo>
                  <a:cubicBezTo>
                    <a:pt x="1282" y="2016"/>
                    <a:pt x="1316" y="2015"/>
                    <a:pt x="1423" y="2010"/>
                  </a:cubicBezTo>
                  <a:cubicBezTo>
                    <a:pt x="1531" y="2005"/>
                    <a:pt x="1604" y="1988"/>
                    <a:pt x="1668" y="1963"/>
                  </a:cubicBezTo>
                  <a:cubicBezTo>
                    <a:pt x="1734" y="1937"/>
                    <a:pt x="1791" y="1903"/>
                    <a:pt x="1847" y="1847"/>
                  </a:cubicBezTo>
                  <a:cubicBezTo>
                    <a:pt x="1903" y="1791"/>
                    <a:pt x="1937" y="1734"/>
                    <a:pt x="1963" y="1668"/>
                  </a:cubicBezTo>
                  <a:cubicBezTo>
                    <a:pt x="1988" y="1604"/>
                    <a:pt x="2005" y="1531"/>
                    <a:pt x="2010" y="1423"/>
                  </a:cubicBezTo>
                  <a:cubicBezTo>
                    <a:pt x="2015" y="1316"/>
                    <a:pt x="2016" y="1282"/>
                    <a:pt x="2016" y="1008"/>
                  </a:cubicBezTo>
                  <a:cubicBezTo>
                    <a:pt x="2016" y="734"/>
                    <a:pt x="2015" y="700"/>
                    <a:pt x="2010" y="593"/>
                  </a:cubicBezTo>
                  <a:cubicBezTo>
                    <a:pt x="2005" y="485"/>
                    <a:pt x="1988" y="412"/>
                    <a:pt x="1963" y="348"/>
                  </a:cubicBezTo>
                  <a:cubicBezTo>
                    <a:pt x="1937" y="282"/>
                    <a:pt x="1903" y="225"/>
                    <a:pt x="1847" y="169"/>
                  </a:cubicBezTo>
                  <a:cubicBezTo>
                    <a:pt x="1791" y="113"/>
                    <a:pt x="1734" y="79"/>
                    <a:pt x="1668" y="53"/>
                  </a:cubicBezTo>
                  <a:cubicBezTo>
                    <a:pt x="1604" y="28"/>
                    <a:pt x="1531" y="11"/>
                    <a:pt x="1423" y="6"/>
                  </a:cubicBezTo>
                  <a:cubicBezTo>
                    <a:pt x="1316" y="1"/>
                    <a:pt x="1282" y="0"/>
                    <a:pt x="1008" y="0"/>
                  </a:cubicBezTo>
                  <a:close/>
                  <a:moveTo>
                    <a:pt x="1008" y="491"/>
                  </a:moveTo>
                  <a:cubicBezTo>
                    <a:pt x="722" y="491"/>
                    <a:pt x="491" y="722"/>
                    <a:pt x="491" y="1008"/>
                  </a:cubicBezTo>
                  <a:cubicBezTo>
                    <a:pt x="491" y="1294"/>
                    <a:pt x="722" y="1525"/>
                    <a:pt x="1008" y="1525"/>
                  </a:cubicBezTo>
                  <a:cubicBezTo>
                    <a:pt x="1294" y="1525"/>
                    <a:pt x="1525" y="1294"/>
                    <a:pt x="1525" y="1008"/>
                  </a:cubicBezTo>
                  <a:cubicBezTo>
                    <a:pt x="1525" y="722"/>
                    <a:pt x="1294" y="491"/>
                    <a:pt x="1008" y="491"/>
                  </a:cubicBezTo>
                  <a:close/>
                  <a:moveTo>
                    <a:pt x="1008" y="1344"/>
                  </a:moveTo>
                  <a:cubicBezTo>
                    <a:pt x="822" y="1344"/>
                    <a:pt x="672" y="1194"/>
                    <a:pt x="672" y="1008"/>
                  </a:cubicBezTo>
                  <a:cubicBezTo>
                    <a:pt x="672" y="822"/>
                    <a:pt x="822" y="672"/>
                    <a:pt x="1008" y="672"/>
                  </a:cubicBezTo>
                  <a:cubicBezTo>
                    <a:pt x="1194" y="672"/>
                    <a:pt x="1344" y="822"/>
                    <a:pt x="1344" y="1008"/>
                  </a:cubicBezTo>
                  <a:cubicBezTo>
                    <a:pt x="1344" y="1194"/>
                    <a:pt x="1194" y="1344"/>
                    <a:pt x="1008" y="1344"/>
                  </a:cubicBezTo>
                  <a:close/>
                  <a:moveTo>
                    <a:pt x="1546" y="349"/>
                  </a:moveTo>
                  <a:cubicBezTo>
                    <a:pt x="1479" y="349"/>
                    <a:pt x="1425" y="403"/>
                    <a:pt x="1425" y="470"/>
                  </a:cubicBezTo>
                  <a:cubicBezTo>
                    <a:pt x="1425" y="537"/>
                    <a:pt x="1479" y="591"/>
                    <a:pt x="1546" y="591"/>
                  </a:cubicBezTo>
                  <a:cubicBezTo>
                    <a:pt x="1613" y="591"/>
                    <a:pt x="1667" y="537"/>
                    <a:pt x="1667" y="470"/>
                  </a:cubicBezTo>
                  <a:cubicBezTo>
                    <a:pt x="1667" y="403"/>
                    <a:pt x="1613" y="349"/>
                    <a:pt x="1546" y="34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E39E4F-C1C6-40EE-B6D7-0FA18A42A4FD}"/>
                </a:ext>
              </a:extLst>
            </p:cNvPr>
            <p:cNvSpPr txBox="1"/>
            <p:nvPr/>
          </p:nvSpPr>
          <p:spPr>
            <a:xfrm>
              <a:off x="1033826" y="4503651"/>
              <a:ext cx="1488658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Instagram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C5C3C0-7A94-418C-8639-47F191E5614E}"/>
              </a:ext>
            </a:extLst>
          </p:cNvPr>
          <p:cNvGrpSpPr/>
          <p:nvPr userDrawn="1"/>
        </p:nvGrpSpPr>
        <p:grpSpPr>
          <a:xfrm>
            <a:off x="670843" y="5189074"/>
            <a:ext cx="1851641" cy="327489"/>
            <a:chOff x="670843" y="5051470"/>
            <a:chExt cx="1851641" cy="32748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DEC7373-500D-4A6E-9DD6-D15996C0A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843" y="5051470"/>
              <a:ext cx="327360" cy="327489"/>
            </a:xfrm>
            <a:custGeom>
              <a:avLst/>
              <a:gdLst>
                <a:gd name="connsiteX0" fmla="*/ 222580 w 4029075"/>
                <a:gd name="connsiteY0" fmla="*/ 0 h 4030662"/>
                <a:gd name="connsiteX1" fmla="*/ 3806495 w 4029075"/>
                <a:gd name="connsiteY1" fmla="*/ 0 h 4030662"/>
                <a:gd name="connsiteX2" fmla="*/ 4029075 w 4029075"/>
                <a:gd name="connsiteY2" fmla="*/ 222668 h 4030662"/>
                <a:gd name="connsiteX3" fmla="*/ 4029075 w 4029075"/>
                <a:gd name="connsiteY3" fmla="*/ 3807994 h 4030662"/>
                <a:gd name="connsiteX4" fmla="*/ 3806495 w 4029075"/>
                <a:gd name="connsiteY4" fmla="*/ 4030662 h 4030662"/>
                <a:gd name="connsiteX5" fmla="*/ 2781290 w 4029075"/>
                <a:gd name="connsiteY5" fmla="*/ 4030662 h 4030662"/>
                <a:gd name="connsiteX6" fmla="*/ 2781290 w 4029075"/>
                <a:gd name="connsiteY6" fmla="*/ 2468394 h 4030662"/>
                <a:gd name="connsiteX7" fmla="*/ 3305539 w 4029075"/>
                <a:gd name="connsiteY7" fmla="*/ 2468394 h 4030662"/>
                <a:gd name="connsiteX8" fmla="*/ 3380971 w 4029075"/>
                <a:gd name="connsiteY8" fmla="*/ 1860845 h 4030662"/>
                <a:gd name="connsiteX9" fmla="*/ 2781290 w 4029075"/>
                <a:gd name="connsiteY9" fmla="*/ 1860845 h 4030662"/>
                <a:gd name="connsiteX10" fmla="*/ 2781290 w 4029075"/>
                <a:gd name="connsiteY10" fmla="*/ 1472165 h 4030662"/>
                <a:gd name="connsiteX11" fmla="*/ 3083016 w 4029075"/>
                <a:gd name="connsiteY11" fmla="*/ 1177825 h 4030662"/>
                <a:gd name="connsiteX12" fmla="*/ 3403600 w 4029075"/>
                <a:gd name="connsiteY12" fmla="*/ 1177825 h 4030662"/>
                <a:gd name="connsiteX13" fmla="*/ 3403600 w 4029075"/>
                <a:gd name="connsiteY13" fmla="*/ 634427 h 4030662"/>
                <a:gd name="connsiteX14" fmla="*/ 2935925 w 4029075"/>
                <a:gd name="connsiteY14" fmla="*/ 608012 h 4030662"/>
                <a:gd name="connsiteX15" fmla="*/ 2151436 w 4029075"/>
                <a:gd name="connsiteY15" fmla="*/ 1411788 h 4030662"/>
                <a:gd name="connsiteX16" fmla="*/ 2151436 w 4029075"/>
                <a:gd name="connsiteY16" fmla="*/ 1860845 h 4030662"/>
                <a:gd name="connsiteX17" fmla="*/ 1627187 w 4029075"/>
                <a:gd name="connsiteY17" fmla="*/ 1860845 h 4030662"/>
                <a:gd name="connsiteX18" fmla="*/ 1627187 w 4029075"/>
                <a:gd name="connsiteY18" fmla="*/ 2468394 h 4030662"/>
                <a:gd name="connsiteX19" fmla="*/ 2151436 w 4029075"/>
                <a:gd name="connsiteY19" fmla="*/ 2468394 h 4030662"/>
                <a:gd name="connsiteX20" fmla="*/ 2151436 w 4029075"/>
                <a:gd name="connsiteY20" fmla="*/ 4030662 h 4030662"/>
                <a:gd name="connsiteX21" fmla="*/ 222580 w 4029075"/>
                <a:gd name="connsiteY21" fmla="*/ 4030662 h 4030662"/>
                <a:gd name="connsiteX22" fmla="*/ 0 w 4029075"/>
                <a:gd name="connsiteY22" fmla="*/ 3807994 h 4030662"/>
                <a:gd name="connsiteX23" fmla="*/ 0 w 4029075"/>
                <a:gd name="connsiteY23" fmla="*/ 222668 h 4030662"/>
                <a:gd name="connsiteX24" fmla="*/ 222580 w 4029075"/>
                <a:gd name="connsiteY24" fmla="*/ 0 h 403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029075" h="4030662">
                  <a:moveTo>
                    <a:pt x="222580" y="0"/>
                  </a:moveTo>
                  <a:cubicBezTo>
                    <a:pt x="222580" y="0"/>
                    <a:pt x="222580" y="0"/>
                    <a:pt x="3806495" y="0"/>
                  </a:cubicBezTo>
                  <a:cubicBezTo>
                    <a:pt x="3927216" y="0"/>
                    <a:pt x="4029075" y="101899"/>
                    <a:pt x="4029075" y="222668"/>
                  </a:cubicBezTo>
                  <a:cubicBezTo>
                    <a:pt x="4029075" y="222668"/>
                    <a:pt x="4029075" y="222668"/>
                    <a:pt x="4029075" y="3807994"/>
                  </a:cubicBezTo>
                  <a:cubicBezTo>
                    <a:pt x="4029075" y="3928763"/>
                    <a:pt x="3927216" y="4030662"/>
                    <a:pt x="3806495" y="4030662"/>
                  </a:cubicBezTo>
                  <a:lnTo>
                    <a:pt x="2781290" y="4030662"/>
                  </a:lnTo>
                  <a:cubicBezTo>
                    <a:pt x="2781290" y="2468394"/>
                    <a:pt x="2781290" y="2468394"/>
                    <a:pt x="2781290" y="2468394"/>
                  </a:cubicBezTo>
                  <a:cubicBezTo>
                    <a:pt x="3305539" y="2468394"/>
                    <a:pt x="3305539" y="2468394"/>
                    <a:pt x="3305539" y="2468394"/>
                  </a:cubicBezTo>
                  <a:cubicBezTo>
                    <a:pt x="3380971" y="1860845"/>
                    <a:pt x="3380971" y="1860845"/>
                    <a:pt x="3380971" y="1860845"/>
                  </a:cubicBezTo>
                  <a:cubicBezTo>
                    <a:pt x="2781290" y="1860845"/>
                    <a:pt x="2781290" y="1860845"/>
                    <a:pt x="2781290" y="1860845"/>
                  </a:cubicBezTo>
                  <a:cubicBezTo>
                    <a:pt x="2781290" y="1472165"/>
                    <a:pt x="2781290" y="1472165"/>
                    <a:pt x="2781290" y="1472165"/>
                  </a:cubicBezTo>
                  <a:cubicBezTo>
                    <a:pt x="2781290" y="1298580"/>
                    <a:pt x="2830320" y="1177825"/>
                    <a:pt x="3083016" y="1177825"/>
                  </a:cubicBezTo>
                  <a:cubicBezTo>
                    <a:pt x="3403600" y="1177825"/>
                    <a:pt x="3403600" y="1177825"/>
                    <a:pt x="3403600" y="1177825"/>
                  </a:cubicBezTo>
                  <a:cubicBezTo>
                    <a:pt x="3403600" y="634427"/>
                    <a:pt x="3403600" y="634427"/>
                    <a:pt x="3403600" y="634427"/>
                  </a:cubicBezTo>
                  <a:cubicBezTo>
                    <a:pt x="3347026" y="626880"/>
                    <a:pt x="3158448" y="608012"/>
                    <a:pt x="2935925" y="608012"/>
                  </a:cubicBezTo>
                  <a:cubicBezTo>
                    <a:pt x="2472021" y="608012"/>
                    <a:pt x="2151436" y="894805"/>
                    <a:pt x="2151436" y="1411788"/>
                  </a:cubicBezTo>
                  <a:cubicBezTo>
                    <a:pt x="2151436" y="1860845"/>
                    <a:pt x="2151436" y="1860845"/>
                    <a:pt x="2151436" y="1860845"/>
                  </a:cubicBezTo>
                  <a:cubicBezTo>
                    <a:pt x="1627187" y="1860845"/>
                    <a:pt x="1627187" y="1860845"/>
                    <a:pt x="1627187" y="1860845"/>
                  </a:cubicBezTo>
                  <a:cubicBezTo>
                    <a:pt x="1627187" y="2468394"/>
                    <a:pt x="1627187" y="2468394"/>
                    <a:pt x="1627187" y="2468394"/>
                  </a:cubicBezTo>
                  <a:cubicBezTo>
                    <a:pt x="2151436" y="2468394"/>
                    <a:pt x="2151436" y="2468394"/>
                    <a:pt x="2151436" y="2468394"/>
                  </a:cubicBezTo>
                  <a:cubicBezTo>
                    <a:pt x="2151436" y="4030662"/>
                    <a:pt x="2151436" y="4030662"/>
                    <a:pt x="2151436" y="4030662"/>
                  </a:cubicBezTo>
                  <a:lnTo>
                    <a:pt x="222580" y="4030662"/>
                  </a:lnTo>
                  <a:cubicBezTo>
                    <a:pt x="101859" y="4030662"/>
                    <a:pt x="0" y="3928763"/>
                    <a:pt x="0" y="3807994"/>
                  </a:cubicBezTo>
                  <a:cubicBezTo>
                    <a:pt x="0" y="3807994"/>
                    <a:pt x="0" y="3807994"/>
                    <a:pt x="0" y="222668"/>
                  </a:cubicBezTo>
                  <a:cubicBezTo>
                    <a:pt x="0" y="101899"/>
                    <a:pt x="101859" y="0"/>
                    <a:pt x="22258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1E0972-3ECC-4DAE-A7C9-8B948E0E356C}"/>
                </a:ext>
              </a:extLst>
            </p:cNvPr>
            <p:cNvSpPr txBox="1"/>
            <p:nvPr/>
          </p:nvSpPr>
          <p:spPr>
            <a:xfrm>
              <a:off x="1033826" y="5058248"/>
              <a:ext cx="1488658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Facebook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D93189-4870-49F6-B6DE-8EB89D9A6BAE}"/>
              </a:ext>
            </a:extLst>
          </p:cNvPr>
          <p:cNvGrpSpPr/>
          <p:nvPr userDrawn="1"/>
        </p:nvGrpSpPr>
        <p:grpSpPr>
          <a:xfrm>
            <a:off x="651267" y="3438850"/>
            <a:ext cx="3687819" cy="334980"/>
            <a:chOff x="651267" y="3555099"/>
            <a:chExt cx="3687819" cy="334980"/>
          </a:xfrm>
        </p:grpSpPr>
        <p:grpSp>
          <p:nvGrpSpPr>
            <p:cNvPr id="18" name="Graphic 41">
              <a:extLst>
                <a:ext uri="{FF2B5EF4-FFF2-40B4-BE49-F238E27FC236}">
                  <a16:creationId xmlns:a16="http://schemas.microsoft.com/office/drawing/2014/main" id="{8170C00D-D29B-485D-962E-6DCB718E49C2}"/>
                </a:ext>
              </a:extLst>
            </p:cNvPr>
            <p:cNvGrpSpPr/>
            <p:nvPr/>
          </p:nvGrpSpPr>
          <p:grpSpPr>
            <a:xfrm>
              <a:off x="651267" y="3555099"/>
              <a:ext cx="334980" cy="334980"/>
              <a:chOff x="651267" y="3786189"/>
              <a:chExt cx="334980" cy="33498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36B6D4F-E3A1-47A9-A927-0124AE45A25B}"/>
                  </a:ext>
                </a:extLst>
              </p:cNvPr>
              <p:cNvSpPr/>
              <p:nvPr/>
            </p:nvSpPr>
            <p:spPr>
              <a:xfrm>
                <a:off x="651267" y="3786189"/>
                <a:ext cx="333863" cy="334980"/>
              </a:xfrm>
              <a:custGeom>
                <a:avLst/>
                <a:gdLst>
                  <a:gd name="connsiteX0" fmla="*/ 228903 w 333863"/>
                  <a:gd name="connsiteY0" fmla="*/ 299249 h 334980"/>
                  <a:gd name="connsiteX1" fmla="*/ 221087 w 333863"/>
                  <a:gd name="connsiteY1" fmla="*/ 302599 h 334980"/>
                  <a:gd name="connsiteX2" fmla="*/ 226670 w 333863"/>
                  <a:gd name="connsiteY2" fmla="*/ 293666 h 334980"/>
                  <a:gd name="connsiteX3" fmla="*/ 215504 w 333863"/>
                  <a:gd name="connsiteY3" fmla="*/ 266867 h 334980"/>
                  <a:gd name="connsiteX4" fmla="*/ 178656 w 333863"/>
                  <a:gd name="connsiteY4" fmla="*/ 310415 h 334980"/>
                  <a:gd name="connsiteX5" fmla="*/ 178656 w 333863"/>
                  <a:gd name="connsiteY5" fmla="*/ 256818 h 334980"/>
                  <a:gd name="connsiteX6" fmla="*/ 213271 w 333863"/>
                  <a:gd name="connsiteY6" fmla="*/ 260168 h 334980"/>
                  <a:gd name="connsiteX7" fmla="*/ 203221 w 333863"/>
                  <a:gd name="connsiteY7" fmla="*/ 236719 h 334980"/>
                  <a:gd name="connsiteX8" fmla="*/ 178656 w 333863"/>
                  <a:gd name="connsiteY8" fmla="*/ 234486 h 334980"/>
                  <a:gd name="connsiteX9" fmla="*/ 178656 w 333863"/>
                  <a:gd name="connsiteY9" fmla="*/ 178656 h 334980"/>
                  <a:gd name="connsiteX10" fmla="*/ 234486 w 333863"/>
                  <a:gd name="connsiteY10" fmla="*/ 178656 h 334980"/>
                  <a:gd name="connsiteX11" fmla="*/ 232253 w 333863"/>
                  <a:gd name="connsiteY11" fmla="*/ 200988 h 334980"/>
                  <a:gd name="connsiteX12" fmla="*/ 253468 w 333863"/>
                  <a:gd name="connsiteY12" fmla="*/ 209921 h 334980"/>
                  <a:gd name="connsiteX13" fmla="*/ 255701 w 333863"/>
                  <a:gd name="connsiteY13" fmla="*/ 178656 h 334980"/>
                  <a:gd name="connsiteX14" fmla="*/ 311531 w 333863"/>
                  <a:gd name="connsiteY14" fmla="*/ 178656 h 334980"/>
                  <a:gd name="connsiteX15" fmla="*/ 298132 w 333863"/>
                  <a:gd name="connsiteY15" fmla="*/ 228903 h 334980"/>
                  <a:gd name="connsiteX16" fmla="*/ 318231 w 333863"/>
                  <a:gd name="connsiteY16" fmla="*/ 237836 h 334980"/>
                  <a:gd name="connsiteX17" fmla="*/ 333863 w 333863"/>
                  <a:gd name="connsiteY17" fmla="*/ 167490 h 334980"/>
                  <a:gd name="connsiteX18" fmla="*/ 276917 w 333863"/>
                  <a:gd name="connsiteY18" fmla="*/ 42431 h 334980"/>
                  <a:gd name="connsiteX19" fmla="*/ 167490 w 333863"/>
                  <a:gd name="connsiteY19" fmla="*/ 0 h 334980"/>
                  <a:gd name="connsiteX20" fmla="*/ 56947 w 333863"/>
                  <a:gd name="connsiteY20" fmla="*/ 41314 h 334980"/>
                  <a:gd name="connsiteX21" fmla="*/ 0 w 333863"/>
                  <a:gd name="connsiteY21" fmla="*/ 167490 h 334980"/>
                  <a:gd name="connsiteX22" fmla="*/ 56947 w 333863"/>
                  <a:gd name="connsiteY22" fmla="*/ 292549 h 334980"/>
                  <a:gd name="connsiteX23" fmla="*/ 167490 w 333863"/>
                  <a:gd name="connsiteY23" fmla="*/ 334980 h 334980"/>
                  <a:gd name="connsiteX24" fmla="*/ 237836 w 333863"/>
                  <a:gd name="connsiteY24" fmla="*/ 319348 h 334980"/>
                  <a:gd name="connsiteX25" fmla="*/ 228903 w 333863"/>
                  <a:gd name="connsiteY25" fmla="*/ 299249 h 334980"/>
                  <a:gd name="connsiteX26" fmla="*/ 281383 w 333863"/>
                  <a:gd name="connsiteY26" fmla="*/ 77045 h 334980"/>
                  <a:gd name="connsiteX27" fmla="*/ 312648 w 333863"/>
                  <a:gd name="connsiteY27" fmla="*/ 156324 h 334980"/>
                  <a:gd name="connsiteX28" fmla="*/ 256818 w 333863"/>
                  <a:gd name="connsiteY28" fmla="*/ 156324 h 334980"/>
                  <a:gd name="connsiteX29" fmla="*/ 246769 w 333863"/>
                  <a:gd name="connsiteY29" fmla="*/ 90445 h 334980"/>
                  <a:gd name="connsiteX30" fmla="*/ 281383 w 333863"/>
                  <a:gd name="connsiteY30" fmla="*/ 77045 h 334980"/>
                  <a:gd name="connsiteX31" fmla="*/ 263518 w 333863"/>
                  <a:gd name="connsiteY31" fmla="*/ 59180 h 334980"/>
                  <a:gd name="connsiteX32" fmla="*/ 264634 w 333863"/>
                  <a:gd name="connsiteY32" fmla="*/ 60296 h 334980"/>
                  <a:gd name="connsiteX33" fmla="*/ 240069 w 333863"/>
                  <a:gd name="connsiteY33" fmla="*/ 69229 h 334980"/>
                  <a:gd name="connsiteX34" fmla="*/ 221087 w 333863"/>
                  <a:gd name="connsiteY34" fmla="*/ 33498 h 334980"/>
                  <a:gd name="connsiteX35" fmla="*/ 263518 w 333863"/>
                  <a:gd name="connsiteY35" fmla="*/ 59180 h 334980"/>
                  <a:gd name="connsiteX36" fmla="*/ 178656 w 333863"/>
                  <a:gd name="connsiteY36" fmla="*/ 24565 h 334980"/>
                  <a:gd name="connsiteX37" fmla="*/ 217737 w 333863"/>
                  <a:gd name="connsiteY37" fmla="*/ 73696 h 334980"/>
                  <a:gd name="connsiteX38" fmla="*/ 178656 w 333863"/>
                  <a:gd name="connsiteY38" fmla="*/ 78162 h 334980"/>
                  <a:gd name="connsiteX39" fmla="*/ 178656 w 333863"/>
                  <a:gd name="connsiteY39" fmla="*/ 24565 h 334980"/>
                  <a:gd name="connsiteX40" fmla="*/ 178656 w 333863"/>
                  <a:gd name="connsiteY40" fmla="*/ 100494 h 334980"/>
                  <a:gd name="connsiteX41" fmla="*/ 225553 w 333863"/>
                  <a:gd name="connsiteY41" fmla="*/ 94911 h 334980"/>
                  <a:gd name="connsiteX42" fmla="*/ 234486 w 333863"/>
                  <a:gd name="connsiteY42" fmla="*/ 156324 h 334980"/>
                  <a:gd name="connsiteX43" fmla="*/ 178656 w 333863"/>
                  <a:gd name="connsiteY43" fmla="*/ 156324 h 334980"/>
                  <a:gd name="connsiteX44" fmla="*/ 178656 w 333863"/>
                  <a:gd name="connsiteY44" fmla="*/ 100494 h 334980"/>
                  <a:gd name="connsiteX45" fmla="*/ 71462 w 333863"/>
                  <a:gd name="connsiteY45" fmla="*/ 58063 h 334980"/>
                  <a:gd name="connsiteX46" fmla="*/ 113893 w 333863"/>
                  <a:gd name="connsiteY46" fmla="*/ 32381 h 334980"/>
                  <a:gd name="connsiteX47" fmla="*/ 94911 w 333863"/>
                  <a:gd name="connsiteY47" fmla="*/ 68113 h 334980"/>
                  <a:gd name="connsiteX48" fmla="*/ 70346 w 333863"/>
                  <a:gd name="connsiteY48" fmla="*/ 60296 h 334980"/>
                  <a:gd name="connsiteX49" fmla="*/ 71462 w 333863"/>
                  <a:gd name="connsiteY49" fmla="*/ 58063 h 334980"/>
                  <a:gd name="connsiteX50" fmla="*/ 53597 w 333863"/>
                  <a:gd name="connsiteY50" fmla="*/ 77045 h 334980"/>
                  <a:gd name="connsiteX51" fmla="*/ 87095 w 333863"/>
                  <a:gd name="connsiteY51" fmla="*/ 89328 h 334980"/>
                  <a:gd name="connsiteX52" fmla="*/ 78162 w 333863"/>
                  <a:gd name="connsiteY52" fmla="*/ 156324 h 334980"/>
                  <a:gd name="connsiteX53" fmla="*/ 22332 w 333863"/>
                  <a:gd name="connsiteY53" fmla="*/ 156324 h 334980"/>
                  <a:gd name="connsiteX54" fmla="*/ 53597 w 333863"/>
                  <a:gd name="connsiteY54" fmla="*/ 77045 h 334980"/>
                  <a:gd name="connsiteX55" fmla="*/ 53597 w 333863"/>
                  <a:gd name="connsiteY55" fmla="*/ 257935 h 334980"/>
                  <a:gd name="connsiteX56" fmla="*/ 22332 w 333863"/>
                  <a:gd name="connsiteY56" fmla="*/ 178656 h 334980"/>
                  <a:gd name="connsiteX57" fmla="*/ 78162 w 333863"/>
                  <a:gd name="connsiteY57" fmla="*/ 178656 h 334980"/>
                  <a:gd name="connsiteX58" fmla="*/ 88211 w 333863"/>
                  <a:gd name="connsiteY58" fmla="*/ 244535 h 334980"/>
                  <a:gd name="connsiteX59" fmla="*/ 53597 w 333863"/>
                  <a:gd name="connsiteY59" fmla="*/ 257935 h 334980"/>
                  <a:gd name="connsiteX60" fmla="*/ 71462 w 333863"/>
                  <a:gd name="connsiteY60" fmla="*/ 275800 h 334980"/>
                  <a:gd name="connsiteX61" fmla="*/ 70346 w 333863"/>
                  <a:gd name="connsiteY61" fmla="*/ 274684 h 334980"/>
                  <a:gd name="connsiteX62" fmla="*/ 94911 w 333863"/>
                  <a:gd name="connsiteY62" fmla="*/ 265751 h 334980"/>
                  <a:gd name="connsiteX63" fmla="*/ 113893 w 333863"/>
                  <a:gd name="connsiteY63" fmla="*/ 301482 h 334980"/>
                  <a:gd name="connsiteX64" fmla="*/ 71462 w 333863"/>
                  <a:gd name="connsiteY64" fmla="*/ 275800 h 334980"/>
                  <a:gd name="connsiteX65" fmla="*/ 156324 w 333863"/>
                  <a:gd name="connsiteY65" fmla="*/ 310415 h 334980"/>
                  <a:gd name="connsiteX66" fmla="*/ 117243 w 333863"/>
                  <a:gd name="connsiteY66" fmla="*/ 261284 h 334980"/>
                  <a:gd name="connsiteX67" fmla="*/ 156324 w 333863"/>
                  <a:gd name="connsiteY67" fmla="*/ 256818 h 334980"/>
                  <a:gd name="connsiteX68" fmla="*/ 156324 w 333863"/>
                  <a:gd name="connsiteY68" fmla="*/ 310415 h 334980"/>
                  <a:gd name="connsiteX69" fmla="*/ 156324 w 333863"/>
                  <a:gd name="connsiteY69" fmla="*/ 234486 h 334980"/>
                  <a:gd name="connsiteX70" fmla="*/ 109427 w 333863"/>
                  <a:gd name="connsiteY70" fmla="*/ 240069 h 334980"/>
                  <a:gd name="connsiteX71" fmla="*/ 100494 w 333863"/>
                  <a:gd name="connsiteY71" fmla="*/ 178656 h 334980"/>
                  <a:gd name="connsiteX72" fmla="*/ 156324 w 333863"/>
                  <a:gd name="connsiteY72" fmla="*/ 178656 h 334980"/>
                  <a:gd name="connsiteX73" fmla="*/ 156324 w 333863"/>
                  <a:gd name="connsiteY73" fmla="*/ 234486 h 334980"/>
                  <a:gd name="connsiteX74" fmla="*/ 156324 w 333863"/>
                  <a:gd name="connsiteY74" fmla="*/ 156324 h 334980"/>
                  <a:gd name="connsiteX75" fmla="*/ 100494 w 333863"/>
                  <a:gd name="connsiteY75" fmla="*/ 156324 h 334980"/>
                  <a:gd name="connsiteX76" fmla="*/ 109427 w 333863"/>
                  <a:gd name="connsiteY76" fmla="*/ 94911 h 334980"/>
                  <a:gd name="connsiteX77" fmla="*/ 156324 w 333863"/>
                  <a:gd name="connsiteY77" fmla="*/ 100494 h 334980"/>
                  <a:gd name="connsiteX78" fmla="*/ 156324 w 333863"/>
                  <a:gd name="connsiteY78" fmla="*/ 156324 h 334980"/>
                  <a:gd name="connsiteX79" fmla="*/ 156324 w 333863"/>
                  <a:gd name="connsiteY79" fmla="*/ 78162 h 334980"/>
                  <a:gd name="connsiteX80" fmla="*/ 117243 w 333863"/>
                  <a:gd name="connsiteY80" fmla="*/ 73696 h 334980"/>
                  <a:gd name="connsiteX81" fmla="*/ 156324 w 333863"/>
                  <a:gd name="connsiteY81" fmla="*/ 24565 h 334980"/>
                  <a:gd name="connsiteX82" fmla="*/ 156324 w 333863"/>
                  <a:gd name="connsiteY82" fmla="*/ 78162 h 33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33863" h="334980">
                    <a:moveTo>
                      <a:pt x="228903" y="299249"/>
                    </a:moveTo>
                    <a:cubicBezTo>
                      <a:pt x="226670" y="300365"/>
                      <a:pt x="223320" y="301482"/>
                      <a:pt x="221087" y="302599"/>
                    </a:cubicBezTo>
                    <a:cubicBezTo>
                      <a:pt x="223320" y="299249"/>
                      <a:pt x="225553" y="297016"/>
                      <a:pt x="226670" y="293666"/>
                    </a:cubicBezTo>
                    <a:lnTo>
                      <a:pt x="215504" y="266867"/>
                    </a:lnTo>
                    <a:cubicBezTo>
                      <a:pt x="205454" y="289199"/>
                      <a:pt x="192055" y="304832"/>
                      <a:pt x="178656" y="310415"/>
                    </a:cubicBezTo>
                    <a:lnTo>
                      <a:pt x="178656" y="256818"/>
                    </a:lnTo>
                    <a:cubicBezTo>
                      <a:pt x="189822" y="256818"/>
                      <a:pt x="202105" y="257935"/>
                      <a:pt x="213271" y="260168"/>
                    </a:cubicBezTo>
                    <a:lnTo>
                      <a:pt x="203221" y="236719"/>
                    </a:lnTo>
                    <a:cubicBezTo>
                      <a:pt x="195405" y="235603"/>
                      <a:pt x="187589" y="235603"/>
                      <a:pt x="178656" y="234486"/>
                    </a:cubicBezTo>
                    <a:lnTo>
                      <a:pt x="178656" y="178656"/>
                    </a:lnTo>
                    <a:lnTo>
                      <a:pt x="234486" y="178656"/>
                    </a:lnTo>
                    <a:cubicBezTo>
                      <a:pt x="234486" y="186472"/>
                      <a:pt x="233369" y="194288"/>
                      <a:pt x="232253" y="200988"/>
                    </a:cubicBezTo>
                    <a:lnTo>
                      <a:pt x="253468" y="209921"/>
                    </a:lnTo>
                    <a:cubicBezTo>
                      <a:pt x="254585" y="199871"/>
                      <a:pt x="255701" y="188705"/>
                      <a:pt x="255701" y="178656"/>
                    </a:cubicBezTo>
                    <a:lnTo>
                      <a:pt x="311531" y="178656"/>
                    </a:lnTo>
                    <a:cubicBezTo>
                      <a:pt x="310415" y="196522"/>
                      <a:pt x="305948" y="213271"/>
                      <a:pt x="298132" y="228903"/>
                    </a:cubicBezTo>
                    <a:lnTo>
                      <a:pt x="318231" y="237836"/>
                    </a:lnTo>
                    <a:cubicBezTo>
                      <a:pt x="328280" y="215504"/>
                      <a:pt x="333863" y="192055"/>
                      <a:pt x="333863" y="167490"/>
                    </a:cubicBezTo>
                    <a:cubicBezTo>
                      <a:pt x="333863" y="119476"/>
                      <a:pt x="312648" y="73696"/>
                      <a:pt x="276917" y="42431"/>
                    </a:cubicBezTo>
                    <a:cubicBezTo>
                      <a:pt x="247885" y="14516"/>
                      <a:pt x="208804" y="0"/>
                      <a:pt x="167490" y="0"/>
                    </a:cubicBezTo>
                    <a:cubicBezTo>
                      <a:pt x="126176" y="0"/>
                      <a:pt x="87095" y="14516"/>
                      <a:pt x="56947" y="41314"/>
                    </a:cubicBezTo>
                    <a:cubicBezTo>
                      <a:pt x="21215" y="73696"/>
                      <a:pt x="0" y="119476"/>
                      <a:pt x="0" y="167490"/>
                    </a:cubicBezTo>
                    <a:cubicBezTo>
                      <a:pt x="0" y="215504"/>
                      <a:pt x="21215" y="261284"/>
                      <a:pt x="56947" y="292549"/>
                    </a:cubicBezTo>
                    <a:cubicBezTo>
                      <a:pt x="87095" y="320464"/>
                      <a:pt x="126176" y="334980"/>
                      <a:pt x="167490" y="334980"/>
                    </a:cubicBezTo>
                    <a:cubicBezTo>
                      <a:pt x="192055" y="334980"/>
                      <a:pt x="215504" y="329397"/>
                      <a:pt x="237836" y="319348"/>
                    </a:cubicBezTo>
                    <a:lnTo>
                      <a:pt x="228903" y="299249"/>
                    </a:lnTo>
                    <a:close/>
                    <a:moveTo>
                      <a:pt x="281383" y="77045"/>
                    </a:moveTo>
                    <a:cubicBezTo>
                      <a:pt x="299249" y="99377"/>
                      <a:pt x="310415" y="127292"/>
                      <a:pt x="312648" y="156324"/>
                    </a:cubicBezTo>
                    <a:lnTo>
                      <a:pt x="256818" y="156324"/>
                    </a:lnTo>
                    <a:cubicBezTo>
                      <a:pt x="255701" y="132875"/>
                      <a:pt x="252352" y="110543"/>
                      <a:pt x="246769" y="90445"/>
                    </a:cubicBezTo>
                    <a:cubicBezTo>
                      <a:pt x="259051" y="85978"/>
                      <a:pt x="271334" y="82628"/>
                      <a:pt x="281383" y="77045"/>
                    </a:cubicBezTo>
                    <a:close/>
                    <a:moveTo>
                      <a:pt x="263518" y="59180"/>
                    </a:moveTo>
                    <a:cubicBezTo>
                      <a:pt x="263518" y="59180"/>
                      <a:pt x="264634" y="60296"/>
                      <a:pt x="264634" y="60296"/>
                    </a:cubicBezTo>
                    <a:cubicBezTo>
                      <a:pt x="256818" y="63646"/>
                      <a:pt x="249002" y="66996"/>
                      <a:pt x="240069" y="69229"/>
                    </a:cubicBezTo>
                    <a:cubicBezTo>
                      <a:pt x="234486" y="55830"/>
                      <a:pt x="227786" y="43547"/>
                      <a:pt x="221087" y="33498"/>
                    </a:cubicBezTo>
                    <a:cubicBezTo>
                      <a:pt x="236719" y="39081"/>
                      <a:pt x="251235" y="48014"/>
                      <a:pt x="263518" y="59180"/>
                    </a:cubicBezTo>
                    <a:close/>
                    <a:moveTo>
                      <a:pt x="178656" y="24565"/>
                    </a:moveTo>
                    <a:cubicBezTo>
                      <a:pt x="193172" y="30148"/>
                      <a:pt x="207688" y="48014"/>
                      <a:pt x="217737" y="73696"/>
                    </a:cubicBezTo>
                    <a:cubicBezTo>
                      <a:pt x="205454" y="75929"/>
                      <a:pt x="192055" y="77045"/>
                      <a:pt x="178656" y="78162"/>
                    </a:cubicBezTo>
                    <a:lnTo>
                      <a:pt x="178656" y="24565"/>
                    </a:lnTo>
                    <a:close/>
                    <a:moveTo>
                      <a:pt x="178656" y="100494"/>
                    </a:moveTo>
                    <a:cubicBezTo>
                      <a:pt x="194288" y="100494"/>
                      <a:pt x="209921" y="98261"/>
                      <a:pt x="225553" y="94911"/>
                    </a:cubicBezTo>
                    <a:cubicBezTo>
                      <a:pt x="230020" y="112777"/>
                      <a:pt x="233369" y="132875"/>
                      <a:pt x="234486" y="156324"/>
                    </a:cubicBezTo>
                    <a:lnTo>
                      <a:pt x="178656" y="156324"/>
                    </a:lnTo>
                    <a:lnTo>
                      <a:pt x="178656" y="100494"/>
                    </a:lnTo>
                    <a:close/>
                    <a:moveTo>
                      <a:pt x="71462" y="58063"/>
                    </a:moveTo>
                    <a:cubicBezTo>
                      <a:pt x="83745" y="46897"/>
                      <a:pt x="98261" y="37964"/>
                      <a:pt x="113893" y="32381"/>
                    </a:cubicBezTo>
                    <a:cubicBezTo>
                      <a:pt x="106077" y="42431"/>
                      <a:pt x="100494" y="54713"/>
                      <a:pt x="94911" y="68113"/>
                    </a:cubicBezTo>
                    <a:cubicBezTo>
                      <a:pt x="85978" y="65879"/>
                      <a:pt x="78162" y="63646"/>
                      <a:pt x="70346" y="60296"/>
                    </a:cubicBezTo>
                    <a:cubicBezTo>
                      <a:pt x="70346" y="59180"/>
                      <a:pt x="71462" y="59180"/>
                      <a:pt x="71462" y="58063"/>
                    </a:cubicBezTo>
                    <a:close/>
                    <a:moveTo>
                      <a:pt x="53597" y="77045"/>
                    </a:moveTo>
                    <a:cubicBezTo>
                      <a:pt x="63646" y="81512"/>
                      <a:pt x="74812" y="85978"/>
                      <a:pt x="87095" y="89328"/>
                    </a:cubicBezTo>
                    <a:cubicBezTo>
                      <a:pt x="82628" y="110543"/>
                      <a:pt x="79279" y="132875"/>
                      <a:pt x="78162" y="156324"/>
                    </a:cubicBezTo>
                    <a:lnTo>
                      <a:pt x="22332" y="156324"/>
                    </a:lnTo>
                    <a:cubicBezTo>
                      <a:pt x="25682" y="127292"/>
                      <a:pt x="35731" y="99377"/>
                      <a:pt x="53597" y="77045"/>
                    </a:cubicBezTo>
                    <a:close/>
                    <a:moveTo>
                      <a:pt x="53597" y="257935"/>
                    </a:moveTo>
                    <a:cubicBezTo>
                      <a:pt x="35731" y="235603"/>
                      <a:pt x="24565" y="207688"/>
                      <a:pt x="22332" y="178656"/>
                    </a:cubicBezTo>
                    <a:lnTo>
                      <a:pt x="78162" y="178656"/>
                    </a:lnTo>
                    <a:cubicBezTo>
                      <a:pt x="79279" y="202105"/>
                      <a:pt x="82628" y="224437"/>
                      <a:pt x="88211" y="244535"/>
                    </a:cubicBezTo>
                    <a:cubicBezTo>
                      <a:pt x="75929" y="249002"/>
                      <a:pt x="63646" y="252352"/>
                      <a:pt x="53597" y="257935"/>
                    </a:cubicBezTo>
                    <a:close/>
                    <a:moveTo>
                      <a:pt x="71462" y="275800"/>
                    </a:moveTo>
                    <a:cubicBezTo>
                      <a:pt x="71462" y="275800"/>
                      <a:pt x="70346" y="274684"/>
                      <a:pt x="70346" y="274684"/>
                    </a:cubicBezTo>
                    <a:cubicBezTo>
                      <a:pt x="78162" y="271334"/>
                      <a:pt x="85978" y="267984"/>
                      <a:pt x="94911" y="265751"/>
                    </a:cubicBezTo>
                    <a:cubicBezTo>
                      <a:pt x="100494" y="279150"/>
                      <a:pt x="107194" y="291433"/>
                      <a:pt x="113893" y="301482"/>
                    </a:cubicBezTo>
                    <a:cubicBezTo>
                      <a:pt x="98261" y="295899"/>
                      <a:pt x="83745" y="286966"/>
                      <a:pt x="71462" y="275800"/>
                    </a:cubicBezTo>
                    <a:close/>
                    <a:moveTo>
                      <a:pt x="156324" y="310415"/>
                    </a:moveTo>
                    <a:cubicBezTo>
                      <a:pt x="141808" y="304832"/>
                      <a:pt x="127292" y="286966"/>
                      <a:pt x="117243" y="261284"/>
                    </a:cubicBezTo>
                    <a:cubicBezTo>
                      <a:pt x="129526" y="259051"/>
                      <a:pt x="142925" y="257935"/>
                      <a:pt x="156324" y="256818"/>
                    </a:cubicBezTo>
                    <a:lnTo>
                      <a:pt x="156324" y="310415"/>
                    </a:lnTo>
                    <a:close/>
                    <a:moveTo>
                      <a:pt x="156324" y="234486"/>
                    </a:moveTo>
                    <a:cubicBezTo>
                      <a:pt x="140692" y="234486"/>
                      <a:pt x="125059" y="236719"/>
                      <a:pt x="109427" y="240069"/>
                    </a:cubicBezTo>
                    <a:cubicBezTo>
                      <a:pt x="104960" y="222203"/>
                      <a:pt x="101611" y="200988"/>
                      <a:pt x="100494" y="178656"/>
                    </a:cubicBezTo>
                    <a:lnTo>
                      <a:pt x="156324" y="178656"/>
                    </a:lnTo>
                    <a:lnTo>
                      <a:pt x="156324" y="234486"/>
                    </a:lnTo>
                    <a:close/>
                    <a:moveTo>
                      <a:pt x="156324" y="156324"/>
                    </a:moveTo>
                    <a:lnTo>
                      <a:pt x="100494" y="156324"/>
                    </a:lnTo>
                    <a:cubicBezTo>
                      <a:pt x="101611" y="133992"/>
                      <a:pt x="104960" y="112777"/>
                      <a:pt x="109427" y="94911"/>
                    </a:cubicBezTo>
                    <a:cubicBezTo>
                      <a:pt x="123943" y="98261"/>
                      <a:pt x="139575" y="99377"/>
                      <a:pt x="156324" y="100494"/>
                    </a:cubicBezTo>
                    <a:lnTo>
                      <a:pt x="156324" y="156324"/>
                    </a:lnTo>
                    <a:close/>
                    <a:moveTo>
                      <a:pt x="156324" y="78162"/>
                    </a:moveTo>
                    <a:cubicBezTo>
                      <a:pt x="142925" y="78162"/>
                      <a:pt x="129526" y="75929"/>
                      <a:pt x="117243" y="73696"/>
                    </a:cubicBezTo>
                    <a:cubicBezTo>
                      <a:pt x="127292" y="48014"/>
                      <a:pt x="141808" y="30148"/>
                      <a:pt x="156324" y="24565"/>
                    </a:cubicBezTo>
                    <a:lnTo>
                      <a:pt x="156324" y="78162"/>
                    </a:lnTo>
                    <a:close/>
                  </a:path>
                </a:pathLst>
              </a:custGeom>
              <a:solidFill>
                <a:schemeClr val="tx1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4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B2F5DCF-FE45-4955-B086-CC505524D8A9}"/>
                  </a:ext>
                </a:extLst>
              </p:cNvPr>
              <p:cNvSpPr/>
              <p:nvPr/>
            </p:nvSpPr>
            <p:spPr>
              <a:xfrm>
                <a:off x="852255" y="3987177"/>
                <a:ext cx="133992" cy="133992"/>
              </a:xfrm>
              <a:custGeom>
                <a:avLst/>
                <a:gdLst>
                  <a:gd name="connsiteX0" fmla="*/ 133992 w 133992"/>
                  <a:gd name="connsiteY0" fmla="*/ 118360 h 133992"/>
                  <a:gd name="connsiteX1" fmla="*/ 83745 w 133992"/>
                  <a:gd name="connsiteY1" fmla="*/ 68113 h 133992"/>
                  <a:gd name="connsiteX2" fmla="*/ 132875 w 133992"/>
                  <a:gd name="connsiteY2" fmla="*/ 55830 h 133992"/>
                  <a:gd name="connsiteX3" fmla="*/ 0 w 133992"/>
                  <a:gd name="connsiteY3" fmla="*/ 0 h 133992"/>
                  <a:gd name="connsiteX4" fmla="*/ 55830 w 133992"/>
                  <a:gd name="connsiteY4" fmla="*/ 132875 h 133992"/>
                  <a:gd name="connsiteX5" fmla="*/ 68113 w 133992"/>
                  <a:gd name="connsiteY5" fmla="*/ 83745 h 133992"/>
                  <a:gd name="connsiteX6" fmla="*/ 118360 w 133992"/>
                  <a:gd name="connsiteY6" fmla="*/ 133992 h 13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992" h="133992">
                    <a:moveTo>
                      <a:pt x="133992" y="118360"/>
                    </a:moveTo>
                    <a:lnTo>
                      <a:pt x="83745" y="68113"/>
                    </a:lnTo>
                    <a:lnTo>
                      <a:pt x="132875" y="55830"/>
                    </a:lnTo>
                    <a:lnTo>
                      <a:pt x="0" y="0"/>
                    </a:lnTo>
                    <a:lnTo>
                      <a:pt x="55830" y="132875"/>
                    </a:lnTo>
                    <a:lnTo>
                      <a:pt x="68113" y="83745"/>
                    </a:lnTo>
                    <a:lnTo>
                      <a:pt x="118360" y="133992"/>
                    </a:lnTo>
                    <a:close/>
                  </a:path>
                </a:pathLst>
              </a:custGeom>
              <a:solidFill>
                <a:schemeClr val="tx1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40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AE69F0-248D-4227-AE82-6E2FE5D8A811}"/>
                </a:ext>
              </a:extLst>
            </p:cNvPr>
            <p:cNvSpPr txBox="1"/>
            <p:nvPr/>
          </p:nvSpPr>
          <p:spPr>
            <a:xfrm>
              <a:off x="1033826" y="3565623"/>
              <a:ext cx="3305260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highwaysengland.co.uk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C8B524-62C3-41EA-BFE9-9BF66A051521}"/>
              </a:ext>
            </a:extLst>
          </p:cNvPr>
          <p:cNvGrpSpPr/>
          <p:nvPr userDrawn="1"/>
        </p:nvGrpSpPr>
        <p:grpSpPr>
          <a:xfrm>
            <a:off x="642324" y="4031771"/>
            <a:ext cx="3696762" cy="313932"/>
            <a:chOff x="642324" y="4022120"/>
            <a:chExt cx="3696762" cy="313932"/>
          </a:xfrm>
        </p:grpSpPr>
        <p:sp>
          <p:nvSpPr>
            <p:cNvPr id="23" name="Graphic 52">
              <a:extLst>
                <a:ext uri="{FF2B5EF4-FFF2-40B4-BE49-F238E27FC236}">
                  <a16:creationId xmlns:a16="http://schemas.microsoft.com/office/drawing/2014/main" id="{1D936619-9B69-492D-8F09-F101804FDE6B}"/>
                </a:ext>
              </a:extLst>
            </p:cNvPr>
            <p:cNvSpPr/>
            <p:nvPr/>
          </p:nvSpPr>
          <p:spPr>
            <a:xfrm>
              <a:off x="642324" y="4027397"/>
              <a:ext cx="373296" cy="303379"/>
            </a:xfrm>
            <a:custGeom>
              <a:avLst/>
              <a:gdLst>
                <a:gd name="connsiteX0" fmla="*/ 892134 w 2838459"/>
                <a:gd name="connsiteY0" fmla="*/ 2306263 h 2306831"/>
                <a:gd name="connsiteX1" fmla="*/ 2549065 w 2838459"/>
                <a:gd name="connsiteY1" fmla="*/ 649332 h 2306831"/>
                <a:gd name="connsiteX2" fmla="*/ 2547427 w 2838459"/>
                <a:gd name="connsiteY2" fmla="*/ 574046 h 2306831"/>
                <a:gd name="connsiteX3" fmla="*/ 2837920 w 2838459"/>
                <a:gd name="connsiteY3" fmla="*/ 272494 h 2306831"/>
                <a:gd name="connsiteX4" fmla="*/ 2503488 w 2838459"/>
                <a:gd name="connsiteY4" fmla="*/ 364172 h 2306831"/>
                <a:gd name="connsiteX5" fmla="*/ 2759577 w 2838459"/>
                <a:gd name="connsiteY5" fmla="*/ 42065 h 2306831"/>
                <a:gd name="connsiteX6" fmla="*/ 2389778 w 2838459"/>
                <a:gd name="connsiteY6" fmla="*/ 183416 h 2306831"/>
                <a:gd name="connsiteX7" fmla="*/ 1964687 w 2838459"/>
                <a:gd name="connsiteY7" fmla="*/ -569 h 2306831"/>
                <a:gd name="connsiteX8" fmla="*/ 1382290 w 2838459"/>
                <a:gd name="connsiteY8" fmla="*/ 581714 h 2306831"/>
                <a:gd name="connsiteX9" fmla="*/ 1397388 w 2838459"/>
                <a:gd name="connsiteY9" fmla="*/ 714502 h 2306831"/>
                <a:gd name="connsiteX10" fmla="*/ 197000 w 2838459"/>
                <a:gd name="connsiteY10" fmla="*/ 106045 h 2306831"/>
                <a:gd name="connsiteX11" fmla="*/ 118142 w 2838459"/>
                <a:gd name="connsiteY11" fmla="*/ 398748 h 2306831"/>
                <a:gd name="connsiteX12" fmla="*/ 377298 w 2838459"/>
                <a:gd name="connsiteY12" fmla="*/ 883504 h 2306831"/>
                <a:gd name="connsiteX13" fmla="*/ 113542 w 2838459"/>
                <a:gd name="connsiteY13" fmla="*/ 810666 h 2306831"/>
                <a:gd name="connsiteX14" fmla="*/ 113456 w 2838459"/>
                <a:gd name="connsiteY14" fmla="*/ 818105 h 2306831"/>
                <a:gd name="connsiteX15" fmla="*/ 580676 w 2838459"/>
                <a:gd name="connsiteY15" fmla="*/ 1388977 h 2306831"/>
                <a:gd name="connsiteX16" fmla="*/ 427114 w 2838459"/>
                <a:gd name="connsiteY16" fmla="*/ 1409474 h 2306831"/>
                <a:gd name="connsiteX17" fmla="*/ 317662 w 2838459"/>
                <a:gd name="connsiteY17" fmla="*/ 1398968 h 2306831"/>
                <a:gd name="connsiteX18" fmla="*/ 861683 w 2838459"/>
                <a:gd name="connsiteY18" fmla="*/ 1803457 h 2306831"/>
                <a:gd name="connsiteX19" fmla="*/ 138383 w 2838459"/>
                <a:gd name="connsiteY19" fmla="*/ 2052726 h 2306831"/>
                <a:gd name="connsiteX20" fmla="*/ -539 w 2838459"/>
                <a:gd name="connsiteY20" fmla="*/ 2044668 h 2306831"/>
                <a:gd name="connsiteX21" fmla="*/ 892163 w 2838459"/>
                <a:gd name="connsiteY21" fmla="*/ 2306263 h 2306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38459" h="2306831">
                  <a:moveTo>
                    <a:pt x="892134" y="2306263"/>
                  </a:moveTo>
                  <a:cubicBezTo>
                    <a:pt x="1963325" y="2306263"/>
                    <a:pt x="2549065" y="1418838"/>
                    <a:pt x="2549065" y="649332"/>
                  </a:cubicBezTo>
                  <a:cubicBezTo>
                    <a:pt x="2549065" y="624119"/>
                    <a:pt x="2548561" y="599030"/>
                    <a:pt x="2547427" y="574046"/>
                  </a:cubicBezTo>
                  <a:cubicBezTo>
                    <a:pt x="2661136" y="491845"/>
                    <a:pt x="2759967" y="389271"/>
                    <a:pt x="2837920" y="272494"/>
                  </a:cubicBezTo>
                  <a:cubicBezTo>
                    <a:pt x="2733574" y="318872"/>
                    <a:pt x="2621283" y="350094"/>
                    <a:pt x="2503488" y="364172"/>
                  </a:cubicBezTo>
                  <a:cubicBezTo>
                    <a:pt x="2623722" y="292077"/>
                    <a:pt x="2716029" y="178025"/>
                    <a:pt x="2759577" y="42065"/>
                  </a:cubicBezTo>
                  <a:cubicBezTo>
                    <a:pt x="2647059" y="108769"/>
                    <a:pt x="2522443" y="157251"/>
                    <a:pt x="2389778" y="183416"/>
                  </a:cubicBezTo>
                  <a:cubicBezTo>
                    <a:pt x="2283508" y="70221"/>
                    <a:pt x="2132213" y="-569"/>
                    <a:pt x="1964687" y="-569"/>
                  </a:cubicBezTo>
                  <a:cubicBezTo>
                    <a:pt x="1643085" y="-569"/>
                    <a:pt x="1382290" y="260226"/>
                    <a:pt x="1382290" y="581714"/>
                  </a:cubicBezTo>
                  <a:cubicBezTo>
                    <a:pt x="1382290" y="627415"/>
                    <a:pt x="1387396" y="671868"/>
                    <a:pt x="1397388" y="714502"/>
                  </a:cubicBezTo>
                  <a:cubicBezTo>
                    <a:pt x="913375" y="690147"/>
                    <a:pt x="484188" y="458412"/>
                    <a:pt x="197000" y="106045"/>
                  </a:cubicBezTo>
                  <a:cubicBezTo>
                    <a:pt x="146984" y="192103"/>
                    <a:pt x="118142" y="292077"/>
                    <a:pt x="118142" y="398748"/>
                  </a:cubicBezTo>
                  <a:cubicBezTo>
                    <a:pt x="118142" y="600792"/>
                    <a:pt x="220955" y="779157"/>
                    <a:pt x="377298" y="883504"/>
                  </a:cubicBezTo>
                  <a:cubicBezTo>
                    <a:pt x="281753" y="880551"/>
                    <a:pt x="191999" y="854319"/>
                    <a:pt x="113542" y="810666"/>
                  </a:cubicBezTo>
                  <a:cubicBezTo>
                    <a:pt x="113456" y="813114"/>
                    <a:pt x="113456" y="815495"/>
                    <a:pt x="113456" y="818105"/>
                  </a:cubicBezTo>
                  <a:cubicBezTo>
                    <a:pt x="113456" y="1100131"/>
                    <a:pt x="314195" y="1335618"/>
                    <a:pt x="580676" y="1388977"/>
                  </a:cubicBezTo>
                  <a:cubicBezTo>
                    <a:pt x="531737" y="1402321"/>
                    <a:pt x="480245" y="1409474"/>
                    <a:pt x="427114" y="1409474"/>
                  </a:cubicBezTo>
                  <a:cubicBezTo>
                    <a:pt x="389643" y="1409474"/>
                    <a:pt x="353143" y="1405788"/>
                    <a:pt x="317662" y="1398968"/>
                  </a:cubicBezTo>
                  <a:cubicBezTo>
                    <a:pt x="391796" y="1630359"/>
                    <a:pt x="606784" y="1798742"/>
                    <a:pt x="861683" y="1803457"/>
                  </a:cubicBezTo>
                  <a:cubicBezTo>
                    <a:pt x="662363" y="1959686"/>
                    <a:pt x="411274" y="2052726"/>
                    <a:pt x="138383" y="2052726"/>
                  </a:cubicBezTo>
                  <a:cubicBezTo>
                    <a:pt x="91434" y="2052726"/>
                    <a:pt x="45048" y="2050059"/>
                    <a:pt x="-539" y="2044668"/>
                  </a:cubicBezTo>
                  <a:cubicBezTo>
                    <a:pt x="257197" y="2209870"/>
                    <a:pt x="563246" y="2306263"/>
                    <a:pt x="892163" y="2306263"/>
                  </a:cubicBezTo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 anchorCtr="0"/>
            <a:lstStyle/>
            <a:p>
              <a:endParaRPr lang="en-GB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17C879-28D5-472B-A84E-99227C2B54B4}"/>
                </a:ext>
              </a:extLst>
            </p:cNvPr>
            <p:cNvSpPr txBox="1"/>
            <p:nvPr/>
          </p:nvSpPr>
          <p:spPr>
            <a:xfrm>
              <a:off x="1033826" y="4022120"/>
              <a:ext cx="3305260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Twitter</a:t>
              </a:r>
              <a:r>
                <a:rPr lang="en-GB" sz="1600">
                  <a:solidFill>
                    <a:schemeClr val="accent1"/>
                  </a:solidFill>
                </a:rPr>
                <a:t> @HighwaysEngland</a:t>
              </a:r>
            </a:p>
          </p:txBody>
        </p:sp>
      </p:grpSp>
      <p:sp>
        <p:nvSpPr>
          <p:cNvPr id="25" name="Footer Placeholder 22">
            <a:extLst>
              <a:ext uri="{FF2B5EF4-FFF2-40B4-BE49-F238E27FC236}">
                <a16:creationId xmlns:a16="http://schemas.microsoft.com/office/drawing/2014/main" id="{3FCFEDDE-61C7-47BB-B4ED-57972298640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90731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A86E18-A781-40CD-BDE1-5052E28662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27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ooter Placeholder 22">
            <a:extLst>
              <a:ext uri="{FF2B5EF4-FFF2-40B4-BE49-F238E27FC236}">
                <a16:creationId xmlns:a16="http://schemas.microsoft.com/office/drawing/2014/main" id="{10184F52-E913-4E7D-AD1A-49604F6BBBB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87932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1F8620-0264-4A27-A2CA-D148AF0F26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67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Righ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976210C-D24D-4E0A-A484-1FC87D2536AE}"/>
              </a:ext>
            </a:extLst>
          </p:cNvPr>
          <p:cNvSpPr/>
          <p:nvPr userDrawn="1"/>
        </p:nvSpPr>
        <p:spPr>
          <a:xfrm>
            <a:off x="4765372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00706A8-25EF-42C5-A0B2-3F3301D254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8000"/>
            <a:ext cx="5404890" cy="6642000"/>
          </a:xfrm>
          <a:custGeom>
            <a:avLst/>
            <a:gdLst>
              <a:gd name="connsiteX0" fmla="*/ 0 w 5404890"/>
              <a:gd name="connsiteY0" fmla="*/ 0 h 6642000"/>
              <a:gd name="connsiteX1" fmla="*/ 5404890 w 5404890"/>
              <a:gd name="connsiteY1" fmla="*/ 0 h 6642000"/>
              <a:gd name="connsiteX2" fmla="*/ 4657373 w 5404890"/>
              <a:gd name="connsiteY2" fmla="*/ 6642000 h 6642000"/>
              <a:gd name="connsiteX3" fmla="*/ 0 w 540489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90" h="6642000">
                <a:moveTo>
                  <a:pt x="0" y="0"/>
                </a:moveTo>
                <a:lnTo>
                  <a:pt x="5404890" y="0"/>
                </a:lnTo>
                <a:lnTo>
                  <a:pt x="4657373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D266AD8C-98A0-4E68-8C4D-A605D3CBC9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57232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78C392B-22FB-4786-B34B-231E89B08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11573" y="2206965"/>
            <a:ext cx="4314296" cy="1588127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Insert deck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27C2A406-7183-4098-B99F-C135AEA3EA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1573" y="3825618"/>
            <a:ext cx="2717411" cy="424732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/>
              <a:t>Insert subtitle here</a:t>
            </a:r>
            <a:endParaRPr lang="en-GB"/>
          </a:p>
        </p:txBody>
      </p:sp>
      <p:pic>
        <p:nvPicPr>
          <p:cNvPr id="82" name="Picture 81" descr="Shape, background pattern&#10;&#10;Description automatically generated">
            <a:extLst>
              <a:ext uri="{FF2B5EF4-FFF2-40B4-BE49-F238E27FC236}">
                <a16:creationId xmlns:a16="http://schemas.microsoft.com/office/drawing/2014/main" id="{2A0A1DB7-664C-469D-98B3-04942EB044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6" t="1575" r="886" b="1575"/>
          <a:stretch/>
        </p:blipFill>
        <p:spPr>
          <a:xfrm>
            <a:off x="4765373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86" name="Text Placeholder 64">
            <a:extLst>
              <a:ext uri="{FF2B5EF4-FFF2-40B4-BE49-F238E27FC236}">
                <a16:creationId xmlns:a16="http://schemas.microsoft.com/office/drawing/2014/main" id="{06A07F6F-93B3-467C-B467-94AD85A2A2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1572" y="4311588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DD Month YYYY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F2635FBA-9EC2-42FB-99B4-22D6188E8E2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0484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507236-A559-44D5-A6D5-9FA2548132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94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edium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92700" y="107950"/>
            <a:ext cx="6991349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2700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98" name="Picture 97" descr="Shape, background pattern&#10;&#10;Description automatically generated">
            <a:extLst>
              <a:ext uri="{FF2B5EF4-FFF2-40B4-BE49-F238E27FC236}">
                <a16:creationId xmlns:a16="http://schemas.microsoft.com/office/drawing/2014/main" id="{D2A1DEC2-8A0D-478D-8F8C-68599FB66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58227"/>
          <a:stretch/>
        </p:blipFill>
        <p:spPr>
          <a:xfrm>
            <a:off x="108000" y="107896"/>
            <a:ext cx="4984700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497765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AA8D88B-61EE-4FF2-9D54-D3346FD55B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107896"/>
            <a:ext cx="3664744" cy="4085281"/>
          </a:xfrm>
          <a:solidFill>
            <a:schemeClr val="tx2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3A5CC1DB-F77A-4EA4-B2B4-EBD4EE727FE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76209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7366BF-D120-4CB0-A167-A004F09134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39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ef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108000" y="108000"/>
            <a:ext cx="5404889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2040766"/>
            <a:ext cx="4314296" cy="1754326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Insert deck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71E1C05D-82F2-45AB-B1CB-A653204726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4302" y="3825618"/>
            <a:ext cx="2717411" cy="461665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/>
              <a:t>Insert subtitle here</a:t>
            </a:r>
            <a:endParaRPr lang="en-GB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68D8FC7-0DF1-4B70-934D-54D9D06E29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302" y="4281703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DD Month YYYY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A843D7A-9C1C-4DAC-9465-2C435EC62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02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1A7BDA-B650-4AC3-A02C-69F79A0141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57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Half Image Slide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E8560-1FB8-44DB-B5CB-BB4B6AE21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443A2-A4B8-4E2F-82AA-63F4836A030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AA8DA6F-FEC7-4250-9201-8B299B223B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6"/>
          </a:solidFill>
        </p:spPr>
        <p:txBody>
          <a:bodyPr lIns="360000" tIns="216000" rIns="360000"/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2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0"/>
            <a:ext cx="216000" cy="6858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1043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108000" y="108000"/>
            <a:ext cx="5404889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1391424"/>
            <a:ext cx="4314296" cy="1588127"/>
          </a:xfrm>
          <a:noFill/>
        </p:spPr>
        <p:txBody>
          <a:bodyPr wrap="square" rtlCol="0" anchor="b" anchorCtr="0">
            <a:noAutofit/>
          </a:bodyPr>
          <a:lstStyle>
            <a:lvl1pPr algn="l">
              <a:lnSpc>
                <a:spcPct val="90000"/>
              </a:lnSpc>
              <a:defRPr lang="en-GB" sz="5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Find </a:t>
            </a:r>
            <a:br>
              <a:rPr lang="en-US"/>
            </a:br>
            <a:r>
              <a:rPr lang="en-US"/>
              <a:t>out more</a:t>
            </a:r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15CB3A-64CF-42B7-93A8-ED6FAEC3DEE4}"/>
              </a:ext>
            </a:extLst>
          </p:cNvPr>
          <p:cNvGrpSpPr/>
          <p:nvPr userDrawn="1"/>
        </p:nvGrpSpPr>
        <p:grpSpPr>
          <a:xfrm>
            <a:off x="669925" y="4603644"/>
            <a:ext cx="1852559" cy="327489"/>
            <a:chOff x="669925" y="4496873"/>
            <a:chExt cx="1852559" cy="327489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9FA3EC9-3E61-47A2-BC0A-E657ECCE8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925" y="4496873"/>
              <a:ext cx="327488" cy="327489"/>
            </a:xfrm>
            <a:custGeom>
              <a:avLst/>
              <a:gdLst>
                <a:gd name="T0" fmla="*/ 1415 w 2016"/>
                <a:gd name="T1" fmla="*/ 188 h 2016"/>
                <a:gd name="T2" fmla="*/ 1718 w 2016"/>
                <a:gd name="T3" fmla="*/ 298 h 2016"/>
                <a:gd name="T4" fmla="*/ 1828 w 2016"/>
                <a:gd name="T5" fmla="*/ 601 h 2016"/>
                <a:gd name="T6" fmla="*/ 1828 w 2016"/>
                <a:gd name="T7" fmla="*/ 1415 h 2016"/>
                <a:gd name="T8" fmla="*/ 1718 w 2016"/>
                <a:gd name="T9" fmla="*/ 1718 h 2016"/>
                <a:gd name="T10" fmla="*/ 1415 w 2016"/>
                <a:gd name="T11" fmla="*/ 1828 h 2016"/>
                <a:gd name="T12" fmla="*/ 601 w 2016"/>
                <a:gd name="T13" fmla="*/ 1828 h 2016"/>
                <a:gd name="T14" fmla="*/ 298 w 2016"/>
                <a:gd name="T15" fmla="*/ 1718 h 2016"/>
                <a:gd name="T16" fmla="*/ 188 w 2016"/>
                <a:gd name="T17" fmla="*/ 1415 h 2016"/>
                <a:gd name="T18" fmla="*/ 188 w 2016"/>
                <a:gd name="T19" fmla="*/ 601 h 2016"/>
                <a:gd name="T20" fmla="*/ 298 w 2016"/>
                <a:gd name="T21" fmla="*/ 298 h 2016"/>
                <a:gd name="T22" fmla="*/ 601 w 2016"/>
                <a:gd name="T23" fmla="*/ 188 h 2016"/>
                <a:gd name="T24" fmla="*/ 1008 w 2016"/>
                <a:gd name="T25" fmla="*/ 0 h 2016"/>
                <a:gd name="T26" fmla="*/ 348 w 2016"/>
                <a:gd name="T27" fmla="*/ 53 h 2016"/>
                <a:gd name="T28" fmla="*/ 53 w 2016"/>
                <a:gd name="T29" fmla="*/ 348 h 2016"/>
                <a:gd name="T30" fmla="*/ 0 w 2016"/>
                <a:gd name="T31" fmla="*/ 1008 h 2016"/>
                <a:gd name="T32" fmla="*/ 53 w 2016"/>
                <a:gd name="T33" fmla="*/ 1668 h 2016"/>
                <a:gd name="T34" fmla="*/ 348 w 2016"/>
                <a:gd name="T35" fmla="*/ 1963 h 2016"/>
                <a:gd name="T36" fmla="*/ 1008 w 2016"/>
                <a:gd name="T37" fmla="*/ 2016 h 2016"/>
                <a:gd name="T38" fmla="*/ 1668 w 2016"/>
                <a:gd name="T39" fmla="*/ 1963 h 2016"/>
                <a:gd name="T40" fmla="*/ 1963 w 2016"/>
                <a:gd name="T41" fmla="*/ 1668 h 2016"/>
                <a:gd name="T42" fmla="*/ 2016 w 2016"/>
                <a:gd name="T43" fmla="*/ 1008 h 2016"/>
                <a:gd name="T44" fmla="*/ 1963 w 2016"/>
                <a:gd name="T45" fmla="*/ 348 h 2016"/>
                <a:gd name="T46" fmla="*/ 1668 w 2016"/>
                <a:gd name="T47" fmla="*/ 53 h 2016"/>
                <a:gd name="T48" fmla="*/ 1008 w 2016"/>
                <a:gd name="T49" fmla="*/ 0 h 2016"/>
                <a:gd name="T50" fmla="*/ 491 w 2016"/>
                <a:gd name="T51" fmla="*/ 1008 h 2016"/>
                <a:gd name="T52" fmla="*/ 1525 w 2016"/>
                <a:gd name="T53" fmla="*/ 1008 h 2016"/>
                <a:gd name="T54" fmla="*/ 1008 w 2016"/>
                <a:gd name="T55" fmla="*/ 1344 h 2016"/>
                <a:gd name="T56" fmla="*/ 1008 w 2016"/>
                <a:gd name="T57" fmla="*/ 672 h 2016"/>
                <a:gd name="T58" fmla="*/ 1008 w 2016"/>
                <a:gd name="T59" fmla="*/ 1344 h 2016"/>
                <a:gd name="T60" fmla="*/ 1425 w 2016"/>
                <a:gd name="T61" fmla="*/ 470 h 2016"/>
                <a:gd name="T62" fmla="*/ 1667 w 2016"/>
                <a:gd name="T63" fmla="*/ 470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6" h="2016">
                  <a:moveTo>
                    <a:pt x="1008" y="182"/>
                  </a:moveTo>
                  <a:cubicBezTo>
                    <a:pt x="1277" y="182"/>
                    <a:pt x="1309" y="183"/>
                    <a:pt x="1415" y="188"/>
                  </a:cubicBezTo>
                  <a:cubicBezTo>
                    <a:pt x="1513" y="192"/>
                    <a:pt x="1567" y="209"/>
                    <a:pt x="1602" y="222"/>
                  </a:cubicBezTo>
                  <a:cubicBezTo>
                    <a:pt x="1649" y="241"/>
                    <a:pt x="1683" y="263"/>
                    <a:pt x="1718" y="298"/>
                  </a:cubicBezTo>
                  <a:cubicBezTo>
                    <a:pt x="1753" y="333"/>
                    <a:pt x="1775" y="367"/>
                    <a:pt x="1794" y="414"/>
                  </a:cubicBezTo>
                  <a:cubicBezTo>
                    <a:pt x="1807" y="449"/>
                    <a:pt x="1824" y="503"/>
                    <a:pt x="1828" y="601"/>
                  </a:cubicBezTo>
                  <a:cubicBezTo>
                    <a:pt x="1833" y="707"/>
                    <a:pt x="1834" y="739"/>
                    <a:pt x="1834" y="1008"/>
                  </a:cubicBezTo>
                  <a:cubicBezTo>
                    <a:pt x="1834" y="1277"/>
                    <a:pt x="1833" y="1309"/>
                    <a:pt x="1828" y="1415"/>
                  </a:cubicBezTo>
                  <a:cubicBezTo>
                    <a:pt x="1824" y="1513"/>
                    <a:pt x="1807" y="1567"/>
                    <a:pt x="1794" y="1602"/>
                  </a:cubicBezTo>
                  <a:cubicBezTo>
                    <a:pt x="1775" y="1649"/>
                    <a:pt x="1753" y="1683"/>
                    <a:pt x="1718" y="1718"/>
                  </a:cubicBezTo>
                  <a:cubicBezTo>
                    <a:pt x="1683" y="1753"/>
                    <a:pt x="1649" y="1775"/>
                    <a:pt x="1602" y="1794"/>
                  </a:cubicBezTo>
                  <a:cubicBezTo>
                    <a:pt x="1567" y="1807"/>
                    <a:pt x="1513" y="1824"/>
                    <a:pt x="1415" y="1828"/>
                  </a:cubicBezTo>
                  <a:cubicBezTo>
                    <a:pt x="1309" y="1833"/>
                    <a:pt x="1277" y="1834"/>
                    <a:pt x="1008" y="1834"/>
                  </a:cubicBezTo>
                  <a:cubicBezTo>
                    <a:pt x="739" y="1834"/>
                    <a:pt x="707" y="1833"/>
                    <a:pt x="601" y="1828"/>
                  </a:cubicBezTo>
                  <a:cubicBezTo>
                    <a:pt x="503" y="1824"/>
                    <a:pt x="449" y="1807"/>
                    <a:pt x="414" y="1794"/>
                  </a:cubicBezTo>
                  <a:cubicBezTo>
                    <a:pt x="367" y="1775"/>
                    <a:pt x="333" y="1753"/>
                    <a:pt x="298" y="1718"/>
                  </a:cubicBezTo>
                  <a:cubicBezTo>
                    <a:pt x="263" y="1683"/>
                    <a:pt x="241" y="1649"/>
                    <a:pt x="222" y="1602"/>
                  </a:cubicBezTo>
                  <a:cubicBezTo>
                    <a:pt x="209" y="1567"/>
                    <a:pt x="192" y="1513"/>
                    <a:pt x="188" y="1415"/>
                  </a:cubicBezTo>
                  <a:cubicBezTo>
                    <a:pt x="183" y="1309"/>
                    <a:pt x="182" y="1277"/>
                    <a:pt x="182" y="1008"/>
                  </a:cubicBezTo>
                  <a:cubicBezTo>
                    <a:pt x="182" y="739"/>
                    <a:pt x="183" y="707"/>
                    <a:pt x="188" y="601"/>
                  </a:cubicBezTo>
                  <a:cubicBezTo>
                    <a:pt x="192" y="503"/>
                    <a:pt x="209" y="449"/>
                    <a:pt x="222" y="414"/>
                  </a:cubicBezTo>
                  <a:cubicBezTo>
                    <a:pt x="241" y="367"/>
                    <a:pt x="263" y="333"/>
                    <a:pt x="298" y="298"/>
                  </a:cubicBezTo>
                  <a:cubicBezTo>
                    <a:pt x="333" y="263"/>
                    <a:pt x="367" y="241"/>
                    <a:pt x="414" y="222"/>
                  </a:cubicBezTo>
                  <a:cubicBezTo>
                    <a:pt x="449" y="209"/>
                    <a:pt x="503" y="192"/>
                    <a:pt x="601" y="188"/>
                  </a:cubicBezTo>
                  <a:cubicBezTo>
                    <a:pt x="707" y="183"/>
                    <a:pt x="739" y="182"/>
                    <a:pt x="1008" y="182"/>
                  </a:cubicBezTo>
                  <a:moveTo>
                    <a:pt x="1008" y="0"/>
                  </a:moveTo>
                  <a:cubicBezTo>
                    <a:pt x="734" y="0"/>
                    <a:pt x="700" y="1"/>
                    <a:pt x="593" y="6"/>
                  </a:cubicBezTo>
                  <a:cubicBezTo>
                    <a:pt x="485" y="11"/>
                    <a:pt x="412" y="28"/>
                    <a:pt x="348" y="53"/>
                  </a:cubicBezTo>
                  <a:cubicBezTo>
                    <a:pt x="282" y="79"/>
                    <a:pt x="225" y="113"/>
                    <a:pt x="169" y="169"/>
                  </a:cubicBezTo>
                  <a:cubicBezTo>
                    <a:pt x="113" y="225"/>
                    <a:pt x="79" y="282"/>
                    <a:pt x="53" y="348"/>
                  </a:cubicBezTo>
                  <a:cubicBezTo>
                    <a:pt x="28" y="412"/>
                    <a:pt x="11" y="485"/>
                    <a:pt x="6" y="593"/>
                  </a:cubicBezTo>
                  <a:cubicBezTo>
                    <a:pt x="1" y="700"/>
                    <a:pt x="0" y="734"/>
                    <a:pt x="0" y="1008"/>
                  </a:cubicBezTo>
                  <a:cubicBezTo>
                    <a:pt x="0" y="1282"/>
                    <a:pt x="1" y="1316"/>
                    <a:pt x="6" y="1423"/>
                  </a:cubicBezTo>
                  <a:cubicBezTo>
                    <a:pt x="11" y="1531"/>
                    <a:pt x="28" y="1604"/>
                    <a:pt x="53" y="1668"/>
                  </a:cubicBezTo>
                  <a:cubicBezTo>
                    <a:pt x="79" y="1734"/>
                    <a:pt x="113" y="1791"/>
                    <a:pt x="169" y="1847"/>
                  </a:cubicBezTo>
                  <a:cubicBezTo>
                    <a:pt x="225" y="1903"/>
                    <a:pt x="282" y="1937"/>
                    <a:pt x="348" y="1963"/>
                  </a:cubicBezTo>
                  <a:cubicBezTo>
                    <a:pt x="412" y="1988"/>
                    <a:pt x="485" y="2005"/>
                    <a:pt x="593" y="2010"/>
                  </a:cubicBezTo>
                  <a:cubicBezTo>
                    <a:pt x="700" y="2015"/>
                    <a:pt x="734" y="2016"/>
                    <a:pt x="1008" y="2016"/>
                  </a:cubicBezTo>
                  <a:cubicBezTo>
                    <a:pt x="1282" y="2016"/>
                    <a:pt x="1316" y="2015"/>
                    <a:pt x="1423" y="2010"/>
                  </a:cubicBezTo>
                  <a:cubicBezTo>
                    <a:pt x="1531" y="2005"/>
                    <a:pt x="1604" y="1988"/>
                    <a:pt x="1668" y="1963"/>
                  </a:cubicBezTo>
                  <a:cubicBezTo>
                    <a:pt x="1734" y="1937"/>
                    <a:pt x="1791" y="1903"/>
                    <a:pt x="1847" y="1847"/>
                  </a:cubicBezTo>
                  <a:cubicBezTo>
                    <a:pt x="1903" y="1791"/>
                    <a:pt x="1937" y="1734"/>
                    <a:pt x="1963" y="1668"/>
                  </a:cubicBezTo>
                  <a:cubicBezTo>
                    <a:pt x="1988" y="1604"/>
                    <a:pt x="2005" y="1531"/>
                    <a:pt x="2010" y="1423"/>
                  </a:cubicBezTo>
                  <a:cubicBezTo>
                    <a:pt x="2015" y="1316"/>
                    <a:pt x="2016" y="1282"/>
                    <a:pt x="2016" y="1008"/>
                  </a:cubicBezTo>
                  <a:cubicBezTo>
                    <a:pt x="2016" y="734"/>
                    <a:pt x="2015" y="700"/>
                    <a:pt x="2010" y="593"/>
                  </a:cubicBezTo>
                  <a:cubicBezTo>
                    <a:pt x="2005" y="485"/>
                    <a:pt x="1988" y="412"/>
                    <a:pt x="1963" y="348"/>
                  </a:cubicBezTo>
                  <a:cubicBezTo>
                    <a:pt x="1937" y="282"/>
                    <a:pt x="1903" y="225"/>
                    <a:pt x="1847" y="169"/>
                  </a:cubicBezTo>
                  <a:cubicBezTo>
                    <a:pt x="1791" y="113"/>
                    <a:pt x="1734" y="79"/>
                    <a:pt x="1668" y="53"/>
                  </a:cubicBezTo>
                  <a:cubicBezTo>
                    <a:pt x="1604" y="28"/>
                    <a:pt x="1531" y="11"/>
                    <a:pt x="1423" y="6"/>
                  </a:cubicBezTo>
                  <a:cubicBezTo>
                    <a:pt x="1316" y="1"/>
                    <a:pt x="1282" y="0"/>
                    <a:pt x="1008" y="0"/>
                  </a:cubicBezTo>
                  <a:close/>
                  <a:moveTo>
                    <a:pt x="1008" y="491"/>
                  </a:moveTo>
                  <a:cubicBezTo>
                    <a:pt x="722" y="491"/>
                    <a:pt x="491" y="722"/>
                    <a:pt x="491" y="1008"/>
                  </a:cubicBezTo>
                  <a:cubicBezTo>
                    <a:pt x="491" y="1294"/>
                    <a:pt x="722" y="1525"/>
                    <a:pt x="1008" y="1525"/>
                  </a:cubicBezTo>
                  <a:cubicBezTo>
                    <a:pt x="1294" y="1525"/>
                    <a:pt x="1525" y="1294"/>
                    <a:pt x="1525" y="1008"/>
                  </a:cubicBezTo>
                  <a:cubicBezTo>
                    <a:pt x="1525" y="722"/>
                    <a:pt x="1294" y="491"/>
                    <a:pt x="1008" y="491"/>
                  </a:cubicBezTo>
                  <a:close/>
                  <a:moveTo>
                    <a:pt x="1008" y="1344"/>
                  </a:moveTo>
                  <a:cubicBezTo>
                    <a:pt x="822" y="1344"/>
                    <a:pt x="672" y="1194"/>
                    <a:pt x="672" y="1008"/>
                  </a:cubicBezTo>
                  <a:cubicBezTo>
                    <a:pt x="672" y="822"/>
                    <a:pt x="822" y="672"/>
                    <a:pt x="1008" y="672"/>
                  </a:cubicBezTo>
                  <a:cubicBezTo>
                    <a:pt x="1194" y="672"/>
                    <a:pt x="1344" y="822"/>
                    <a:pt x="1344" y="1008"/>
                  </a:cubicBezTo>
                  <a:cubicBezTo>
                    <a:pt x="1344" y="1194"/>
                    <a:pt x="1194" y="1344"/>
                    <a:pt x="1008" y="1344"/>
                  </a:cubicBezTo>
                  <a:close/>
                  <a:moveTo>
                    <a:pt x="1546" y="349"/>
                  </a:moveTo>
                  <a:cubicBezTo>
                    <a:pt x="1479" y="349"/>
                    <a:pt x="1425" y="403"/>
                    <a:pt x="1425" y="470"/>
                  </a:cubicBezTo>
                  <a:cubicBezTo>
                    <a:pt x="1425" y="537"/>
                    <a:pt x="1479" y="591"/>
                    <a:pt x="1546" y="591"/>
                  </a:cubicBezTo>
                  <a:cubicBezTo>
                    <a:pt x="1613" y="591"/>
                    <a:pt x="1667" y="537"/>
                    <a:pt x="1667" y="470"/>
                  </a:cubicBezTo>
                  <a:cubicBezTo>
                    <a:pt x="1667" y="403"/>
                    <a:pt x="1613" y="349"/>
                    <a:pt x="1546" y="3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E39E4F-C1C6-40EE-B6D7-0FA18A42A4FD}"/>
                </a:ext>
              </a:extLst>
            </p:cNvPr>
            <p:cNvSpPr txBox="1"/>
            <p:nvPr/>
          </p:nvSpPr>
          <p:spPr>
            <a:xfrm>
              <a:off x="1033826" y="4503651"/>
              <a:ext cx="1488658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bg1"/>
                  </a:solidFill>
                </a:rPr>
                <a:t>Instagram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C5C3C0-7A94-418C-8639-47F191E5614E}"/>
              </a:ext>
            </a:extLst>
          </p:cNvPr>
          <p:cNvGrpSpPr/>
          <p:nvPr userDrawn="1"/>
        </p:nvGrpSpPr>
        <p:grpSpPr>
          <a:xfrm>
            <a:off x="670843" y="5189074"/>
            <a:ext cx="1851641" cy="327489"/>
            <a:chOff x="670843" y="5051470"/>
            <a:chExt cx="1851641" cy="32748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DEC7373-500D-4A6E-9DD6-D15996C0A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843" y="5051470"/>
              <a:ext cx="327360" cy="327489"/>
            </a:xfrm>
            <a:custGeom>
              <a:avLst/>
              <a:gdLst>
                <a:gd name="connsiteX0" fmla="*/ 222580 w 4029075"/>
                <a:gd name="connsiteY0" fmla="*/ 0 h 4030662"/>
                <a:gd name="connsiteX1" fmla="*/ 3806495 w 4029075"/>
                <a:gd name="connsiteY1" fmla="*/ 0 h 4030662"/>
                <a:gd name="connsiteX2" fmla="*/ 4029075 w 4029075"/>
                <a:gd name="connsiteY2" fmla="*/ 222668 h 4030662"/>
                <a:gd name="connsiteX3" fmla="*/ 4029075 w 4029075"/>
                <a:gd name="connsiteY3" fmla="*/ 3807994 h 4030662"/>
                <a:gd name="connsiteX4" fmla="*/ 3806495 w 4029075"/>
                <a:gd name="connsiteY4" fmla="*/ 4030662 h 4030662"/>
                <a:gd name="connsiteX5" fmla="*/ 2781290 w 4029075"/>
                <a:gd name="connsiteY5" fmla="*/ 4030662 h 4030662"/>
                <a:gd name="connsiteX6" fmla="*/ 2781290 w 4029075"/>
                <a:gd name="connsiteY6" fmla="*/ 2468394 h 4030662"/>
                <a:gd name="connsiteX7" fmla="*/ 3305539 w 4029075"/>
                <a:gd name="connsiteY7" fmla="*/ 2468394 h 4030662"/>
                <a:gd name="connsiteX8" fmla="*/ 3380971 w 4029075"/>
                <a:gd name="connsiteY8" fmla="*/ 1860845 h 4030662"/>
                <a:gd name="connsiteX9" fmla="*/ 2781290 w 4029075"/>
                <a:gd name="connsiteY9" fmla="*/ 1860845 h 4030662"/>
                <a:gd name="connsiteX10" fmla="*/ 2781290 w 4029075"/>
                <a:gd name="connsiteY10" fmla="*/ 1472165 h 4030662"/>
                <a:gd name="connsiteX11" fmla="*/ 3083016 w 4029075"/>
                <a:gd name="connsiteY11" fmla="*/ 1177825 h 4030662"/>
                <a:gd name="connsiteX12" fmla="*/ 3403600 w 4029075"/>
                <a:gd name="connsiteY12" fmla="*/ 1177825 h 4030662"/>
                <a:gd name="connsiteX13" fmla="*/ 3403600 w 4029075"/>
                <a:gd name="connsiteY13" fmla="*/ 634427 h 4030662"/>
                <a:gd name="connsiteX14" fmla="*/ 2935925 w 4029075"/>
                <a:gd name="connsiteY14" fmla="*/ 608012 h 4030662"/>
                <a:gd name="connsiteX15" fmla="*/ 2151436 w 4029075"/>
                <a:gd name="connsiteY15" fmla="*/ 1411788 h 4030662"/>
                <a:gd name="connsiteX16" fmla="*/ 2151436 w 4029075"/>
                <a:gd name="connsiteY16" fmla="*/ 1860845 h 4030662"/>
                <a:gd name="connsiteX17" fmla="*/ 1627187 w 4029075"/>
                <a:gd name="connsiteY17" fmla="*/ 1860845 h 4030662"/>
                <a:gd name="connsiteX18" fmla="*/ 1627187 w 4029075"/>
                <a:gd name="connsiteY18" fmla="*/ 2468394 h 4030662"/>
                <a:gd name="connsiteX19" fmla="*/ 2151436 w 4029075"/>
                <a:gd name="connsiteY19" fmla="*/ 2468394 h 4030662"/>
                <a:gd name="connsiteX20" fmla="*/ 2151436 w 4029075"/>
                <a:gd name="connsiteY20" fmla="*/ 4030662 h 4030662"/>
                <a:gd name="connsiteX21" fmla="*/ 222580 w 4029075"/>
                <a:gd name="connsiteY21" fmla="*/ 4030662 h 4030662"/>
                <a:gd name="connsiteX22" fmla="*/ 0 w 4029075"/>
                <a:gd name="connsiteY22" fmla="*/ 3807994 h 4030662"/>
                <a:gd name="connsiteX23" fmla="*/ 0 w 4029075"/>
                <a:gd name="connsiteY23" fmla="*/ 222668 h 4030662"/>
                <a:gd name="connsiteX24" fmla="*/ 222580 w 4029075"/>
                <a:gd name="connsiteY24" fmla="*/ 0 h 403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029075" h="4030662">
                  <a:moveTo>
                    <a:pt x="222580" y="0"/>
                  </a:moveTo>
                  <a:cubicBezTo>
                    <a:pt x="222580" y="0"/>
                    <a:pt x="222580" y="0"/>
                    <a:pt x="3806495" y="0"/>
                  </a:cubicBezTo>
                  <a:cubicBezTo>
                    <a:pt x="3927216" y="0"/>
                    <a:pt x="4029075" y="101899"/>
                    <a:pt x="4029075" y="222668"/>
                  </a:cubicBezTo>
                  <a:cubicBezTo>
                    <a:pt x="4029075" y="222668"/>
                    <a:pt x="4029075" y="222668"/>
                    <a:pt x="4029075" y="3807994"/>
                  </a:cubicBezTo>
                  <a:cubicBezTo>
                    <a:pt x="4029075" y="3928763"/>
                    <a:pt x="3927216" y="4030662"/>
                    <a:pt x="3806495" y="4030662"/>
                  </a:cubicBezTo>
                  <a:lnTo>
                    <a:pt x="2781290" y="4030662"/>
                  </a:lnTo>
                  <a:cubicBezTo>
                    <a:pt x="2781290" y="2468394"/>
                    <a:pt x="2781290" y="2468394"/>
                    <a:pt x="2781290" y="2468394"/>
                  </a:cubicBezTo>
                  <a:cubicBezTo>
                    <a:pt x="3305539" y="2468394"/>
                    <a:pt x="3305539" y="2468394"/>
                    <a:pt x="3305539" y="2468394"/>
                  </a:cubicBezTo>
                  <a:cubicBezTo>
                    <a:pt x="3380971" y="1860845"/>
                    <a:pt x="3380971" y="1860845"/>
                    <a:pt x="3380971" y="1860845"/>
                  </a:cubicBezTo>
                  <a:cubicBezTo>
                    <a:pt x="2781290" y="1860845"/>
                    <a:pt x="2781290" y="1860845"/>
                    <a:pt x="2781290" y="1860845"/>
                  </a:cubicBezTo>
                  <a:cubicBezTo>
                    <a:pt x="2781290" y="1472165"/>
                    <a:pt x="2781290" y="1472165"/>
                    <a:pt x="2781290" y="1472165"/>
                  </a:cubicBezTo>
                  <a:cubicBezTo>
                    <a:pt x="2781290" y="1298580"/>
                    <a:pt x="2830320" y="1177825"/>
                    <a:pt x="3083016" y="1177825"/>
                  </a:cubicBezTo>
                  <a:cubicBezTo>
                    <a:pt x="3403600" y="1177825"/>
                    <a:pt x="3403600" y="1177825"/>
                    <a:pt x="3403600" y="1177825"/>
                  </a:cubicBezTo>
                  <a:cubicBezTo>
                    <a:pt x="3403600" y="634427"/>
                    <a:pt x="3403600" y="634427"/>
                    <a:pt x="3403600" y="634427"/>
                  </a:cubicBezTo>
                  <a:cubicBezTo>
                    <a:pt x="3347026" y="626880"/>
                    <a:pt x="3158448" y="608012"/>
                    <a:pt x="2935925" y="608012"/>
                  </a:cubicBezTo>
                  <a:cubicBezTo>
                    <a:pt x="2472021" y="608012"/>
                    <a:pt x="2151436" y="894805"/>
                    <a:pt x="2151436" y="1411788"/>
                  </a:cubicBezTo>
                  <a:cubicBezTo>
                    <a:pt x="2151436" y="1860845"/>
                    <a:pt x="2151436" y="1860845"/>
                    <a:pt x="2151436" y="1860845"/>
                  </a:cubicBezTo>
                  <a:cubicBezTo>
                    <a:pt x="1627187" y="1860845"/>
                    <a:pt x="1627187" y="1860845"/>
                    <a:pt x="1627187" y="1860845"/>
                  </a:cubicBezTo>
                  <a:cubicBezTo>
                    <a:pt x="1627187" y="2468394"/>
                    <a:pt x="1627187" y="2468394"/>
                    <a:pt x="1627187" y="2468394"/>
                  </a:cubicBezTo>
                  <a:cubicBezTo>
                    <a:pt x="2151436" y="2468394"/>
                    <a:pt x="2151436" y="2468394"/>
                    <a:pt x="2151436" y="2468394"/>
                  </a:cubicBezTo>
                  <a:cubicBezTo>
                    <a:pt x="2151436" y="4030662"/>
                    <a:pt x="2151436" y="4030662"/>
                    <a:pt x="2151436" y="4030662"/>
                  </a:cubicBezTo>
                  <a:lnTo>
                    <a:pt x="222580" y="4030662"/>
                  </a:lnTo>
                  <a:cubicBezTo>
                    <a:pt x="101859" y="4030662"/>
                    <a:pt x="0" y="3928763"/>
                    <a:pt x="0" y="3807994"/>
                  </a:cubicBezTo>
                  <a:cubicBezTo>
                    <a:pt x="0" y="3807994"/>
                    <a:pt x="0" y="3807994"/>
                    <a:pt x="0" y="222668"/>
                  </a:cubicBezTo>
                  <a:cubicBezTo>
                    <a:pt x="0" y="101899"/>
                    <a:pt x="101859" y="0"/>
                    <a:pt x="2225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1E0972-3ECC-4DAE-A7C9-8B948E0E356C}"/>
                </a:ext>
              </a:extLst>
            </p:cNvPr>
            <p:cNvSpPr txBox="1"/>
            <p:nvPr/>
          </p:nvSpPr>
          <p:spPr>
            <a:xfrm>
              <a:off x="1033826" y="5058248"/>
              <a:ext cx="1488658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bg1"/>
                  </a:solidFill>
                </a:rPr>
                <a:t>Facebook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D93189-4870-49F6-B6DE-8EB89D9A6BAE}"/>
              </a:ext>
            </a:extLst>
          </p:cNvPr>
          <p:cNvGrpSpPr/>
          <p:nvPr userDrawn="1"/>
        </p:nvGrpSpPr>
        <p:grpSpPr>
          <a:xfrm>
            <a:off x="651267" y="3438850"/>
            <a:ext cx="3687819" cy="334980"/>
            <a:chOff x="651267" y="3555099"/>
            <a:chExt cx="3687819" cy="334980"/>
          </a:xfrm>
        </p:grpSpPr>
        <p:grpSp>
          <p:nvGrpSpPr>
            <p:cNvPr id="18" name="Graphic 41">
              <a:extLst>
                <a:ext uri="{FF2B5EF4-FFF2-40B4-BE49-F238E27FC236}">
                  <a16:creationId xmlns:a16="http://schemas.microsoft.com/office/drawing/2014/main" id="{8170C00D-D29B-485D-962E-6DCB718E49C2}"/>
                </a:ext>
              </a:extLst>
            </p:cNvPr>
            <p:cNvGrpSpPr/>
            <p:nvPr/>
          </p:nvGrpSpPr>
          <p:grpSpPr>
            <a:xfrm>
              <a:off x="651267" y="3555099"/>
              <a:ext cx="334980" cy="334980"/>
              <a:chOff x="651267" y="3786189"/>
              <a:chExt cx="334980" cy="33498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36B6D4F-E3A1-47A9-A927-0124AE45A25B}"/>
                  </a:ext>
                </a:extLst>
              </p:cNvPr>
              <p:cNvSpPr/>
              <p:nvPr/>
            </p:nvSpPr>
            <p:spPr>
              <a:xfrm>
                <a:off x="651267" y="3786189"/>
                <a:ext cx="333863" cy="334980"/>
              </a:xfrm>
              <a:custGeom>
                <a:avLst/>
                <a:gdLst>
                  <a:gd name="connsiteX0" fmla="*/ 228903 w 333863"/>
                  <a:gd name="connsiteY0" fmla="*/ 299249 h 334980"/>
                  <a:gd name="connsiteX1" fmla="*/ 221087 w 333863"/>
                  <a:gd name="connsiteY1" fmla="*/ 302599 h 334980"/>
                  <a:gd name="connsiteX2" fmla="*/ 226670 w 333863"/>
                  <a:gd name="connsiteY2" fmla="*/ 293666 h 334980"/>
                  <a:gd name="connsiteX3" fmla="*/ 215504 w 333863"/>
                  <a:gd name="connsiteY3" fmla="*/ 266867 h 334980"/>
                  <a:gd name="connsiteX4" fmla="*/ 178656 w 333863"/>
                  <a:gd name="connsiteY4" fmla="*/ 310415 h 334980"/>
                  <a:gd name="connsiteX5" fmla="*/ 178656 w 333863"/>
                  <a:gd name="connsiteY5" fmla="*/ 256818 h 334980"/>
                  <a:gd name="connsiteX6" fmla="*/ 213271 w 333863"/>
                  <a:gd name="connsiteY6" fmla="*/ 260168 h 334980"/>
                  <a:gd name="connsiteX7" fmla="*/ 203221 w 333863"/>
                  <a:gd name="connsiteY7" fmla="*/ 236719 h 334980"/>
                  <a:gd name="connsiteX8" fmla="*/ 178656 w 333863"/>
                  <a:gd name="connsiteY8" fmla="*/ 234486 h 334980"/>
                  <a:gd name="connsiteX9" fmla="*/ 178656 w 333863"/>
                  <a:gd name="connsiteY9" fmla="*/ 178656 h 334980"/>
                  <a:gd name="connsiteX10" fmla="*/ 234486 w 333863"/>
                  <a:gd name="connsiteY10" fmla="*/ 178656 h 334980"/>
                  <a:gd name="connsiteX11" fmla="*/ 232253 w 333863"/>
                  <a:gd name="connsiteY11" fmla="*/ 200988 h 334980"/>
                  <a:gd name="connsiteX12" fmla="*/ 253468 w 333863"/>
                  <a:gd name="connsiteY12" fmla="*/ 209921 h 334980"/>
                  <a:gd name="connsiteX13" fmla="*/ 255701 w 333863"/>
                  <a:gd name="connsiteY13" fmla="*/ 178656 h 334980"/>
                  <a:gd name="connsiteX14" fmla="*/ 311531 w 333863"/>
                  <a:gd name="connsiteY14" fmla="*/ 178656 h 334980"/>
                  <a:gd name="connsiteX15" fmla="*/ 298132 w 333863"/>
                  <a:gd name="connsiteY15" fmla="*/ 228903 h 334980"/>
                  <a:gd name="connsiteX16" fmla="*/ 318231 w 333863"/>
                  <a:gd name="connsiteY16" fmla="*/ 237836 h 334980"/>
                  <a:gd name="connsiteX17" fmla="*/ 333863 w 333863"/>
                  <a:gd name="connsiteY17" fmla="*/ 167490 h 334980"/>
                  <a:gd name="connsiteX18" fmla="*/ 276917 w 333863"/>
                  <a:gd name="connsiteY18" fmla="*/ 42431 h 334980"/>
                  <a:gd name="connsiteX19" fmla="*/ 167490 w 333863"/>
                  <a:gd name="connsiteY19" fmla="*/ 0 h 334980"/>
                  <a:gd name="connsiteX20" fmla="*/ 56947 w 333863"/>
                  <a:gd name="connsiteY20" fmla="*/ 41314 h 334980"/>
                  <a:gd name="connsiteX21" fmla="*/ 0 w 333863"/>
                  <a:gd name="connsiteY21" fmla="*/ 167490 h 334980"/>
                  <a:gd name="connsiteX22" fmla="*/ 56947 w 333863"/>
                  <a:gd name="connsiteY22" fmla="*/ 292549 h 334980"/>
                  <a:gd name="connsiteX23" fmla="*/ 167490 w 333863"/>
                  <a:gd name="connsiteY23" fmla="*/ 334980 h 334980"/>
                  <a:gd name="connsiteX24" fmla="*/ 237836 w 333863"/>
                  <a:gd name="connsiteY24" fmla="*/ 319348 h 334980"/>
                  <a:gd name="connsiteX25" fmla="*/ 228903 w 333863"/>
                  <a:gd name="connsiteY25" fmla="*/ 299249 h 334980"/>
                  <a:gd name="connsiteX26" fmla="*/ 281383 w 333863"/>
                  <a:gd name="connsiteY26" fmla="*/ 77045 h 334980"/>
                  <a:gd name="connsiteX27" fmla="*/ 312648 w 333863"/>
                  <a:gd name="connsiteY27" fmla="*/ 156324 h 334980"/>
                  <a:gd name="connsiteX28" fmla="*/ 256818 w 333863"/>
                  <a:gd name="connsiteY28" fmla="*/ 156324 h 334980"/>
                  <a:gd name="connsiteX29" fmla="*/ 246769 w 333863"/>
                  <a:gd name="connsiteY29" fmla="*/ 90445 h 334980"/>
                  <a:gd name="connsiteX30" fmla="*/ 281383 w 333863"/>
                  <a:gd name="connsiteY30" fmla="*/ 77045 h 334980"/>
                  <a:gd name="connsiteX31" fmla="*/ 263518 w 333863"/>
                  <a:gd name="connsiteY31" fmla="*/ 59180 h 334980"/>
                  <a:gd name="connsiteX32" fmla="*/ 264634 w 333863"/>
                  <a:gd name="connsiteY32" fmla="*/ 60296 h 334980"/>
                  <a:gd name="connsiteX33" fmla="*/ 240069 w 333863"/>
                  <a:gd name="connsiteY33" fmla="*/ 69229 h 334980"/>
                  <a:gd name="connsiteX34" fmla="*/ 221087 w 333863"/>
                  <a:gd name="connsiteY34" fmla="*/ 33498 h 334980"/>
                  <a:gd name="connsiteX35" fmla="*/ 263518 w 333863"/>
                  <a:gd name="connsiteY35" fmla="*/ 59180 h 334980"/>
                  <a:gd name="connsiteX36" fmla="*/ 178656 w 333863"/>
                  <a:gd name="connsiteY36" fmla="*/ 24565 h 334980"/>
                  <a:gd name="connsiteX37" fmla="*/ 217737 w 333863"/>
                  <a:gd name="connsiteY37" fmla="*/ 73696 h 334980"/>
                  <a:gd name="connsiteX38" fmla="*/ 178656 w 333863"/>
                  <a:gd name="connsiteY38" fmla="*/ 78162 h 334980"/>
                  <a:gd name="connsiteX39" fmla="*/ 178656 w 333863"/>
                  <a:gd name="connsiteY39" fmla="*/ 24565 h 334980"/>
                  <a:gd name="connsiteX40" fmla="*/ 178656 w 333863"/>
                  <a:gd name="connsiteY40" fmla="*/ 100494 h 334980"/>
                  <a:gd name="connsiteX41" fmla="*/ 225553 w 333863"/>
                  <a:gd name="connsiteY41" fmla="*/ 94911 h 334980"/>
                  <a:gd name="connsiteX42" fmla="*/ 234486 w 333863"/>
                  <a:gd name="connsiteY42" fmla="*/ 156324 h 334980"/>
                  <a:gd name="connsiteX43" fmla="*/ 178656 w 333863"/>
                  <a:gd name="connsiteY43" fmla="*/ 156324 h 334980"/>
                  <a:gd name="connsiteX44" fmla="*/ 178656 w 333863"/>
                  <a:gd name="connsiteY44" fmla="*/ 100494 h 334980"/>
                  <a:gd name="connsiteX45" fmla="*/ 71462 w 333863"/>
                  <a:gd name="connsiteY45" fmla="*/ 58063 h 334980"/>
                  <a:gd name="connsiteX46" fmla="*/ 113893 w 333863"/>
                  <a:gd name="connsiteY46" fmla="*/ 32381 h 334980"/>
                  <a:gd name="connsiteX47" fmla="*/ 94911 w 333863"/>
                  <a:gd name="connsiteY47" fmla="*/ 68113 h 334980"/>
                  <a:gd name="connsiteX48" fmla="*/ 70346 w 333863"/>
                  <a:gd name="connsiteY48" fmla="*/ 60296 h 334980"/>
                  <a:gd name="connsiteX49" fmla="*/ 71462 w 333863"/>
                  <a:gd name="connsiteY49" fmla="*/ 58063 h 334980"/>
                  <a:gd name="connsiteX50" fmla="*/ 53597 w 333863"/>
                  <a:gd name="connsiteY50" fmla="*/ 77045 h 334980"/>
                  <a:gd name="connsiteX51" fmla="*/ 87095 w 333863"/>
                  <a:gd name="connsiteY51" fmla="*/ 89328 h 334980"/>
                  <a:gd name="connsiteX52" fmla="*/ 78162 w 333863"/>
                  <a:gd name="connsiteY52" fmla="*/ 156324 h 334980"/>
                  <a:gd name="connsiteX53" fmla="*/ 22332 w 333863"/>
                  <a:gd name="connsiteY53" fmla="*/ 156324 h 334980"/>
                  <a:gd name="connsiteX54" fmla="*/ 53597 w 333863"/>
                  <a:gd name="connsiteY54" fmla="*/ 77045 h 334980"/>
                  <a:gd name="connsiteX55" fmla="*/ 53597 w 333863"/>
                  <a:gd name="connsiteY55" fmla="*/ 257935 h 334980"/>
                  <a:gd name="connsiteX56" fmla="*/ 22332 w 333863"/>
                  <a:gd name="connsiteY56" fmla="*/ 178656 h 334980"/>
                  <a:gd name="connsiteX57" fmla="*/ 78162 w 333863"/>
                  <a:gd name="connsiteY57" fmla="*/ 178656 h 334980"/>
                  <a:gd name="connsiteX58" fmla="*/ 88211 w 333863"/>
                  <a:gd name="connsiteY58" fmla="*/ 244535 h 334980"/>
                  <a:gd name="connsiteX59" fmla="*/ 53597 w 333863"/>
                  <a:gd name="connsiteY59" fmla="*/ 257935 h 334980"/>
                  <a:gd name="connsiteX60" fmla="*/ 71462 w 333863"/>
                  <a:gd name="connsiteY60" fmla="*/ 275800 h 334980"/>
                  <a:gd name="connsiteX61" fmla="*/ 70346 w 333863"/>
                  <a:gd name="connsiteY61" fmla="*/ 274684 h 334980"/>
                  <a:gd name="connsiteX62" fmla="*/ 94911 w 333863"/>
                  <a:gd name="connsiteY62" fmla="*/ 265751 h 334980"/>
                  <a:gd name="connsiteX63" fmla="*/ 113893 w 333863"/>
                  <a:gd name="connsiteY63" fmla="*/ 301482 h 334980"/>
                  <a:gd name="connsiteX64" fmla="*/ 71462 w 333863"/>
                  <a:gd name="connsiteY64" fmla="*/ 275800 h 334980"/>
                  <a:gd name="connsiteX65" fmla="*/ 156324 w 333863"/>
                  <a:gd name="connsiteY65" fmla="*/ 310415 h 334980"/>
                  <a:gd name="connsiteX66" fmla="*/ 117243 w 333863"/>
                  <a:gd name="connsiteY66" fmla="*/ 261284 h 334980"/>
                  <a:gd name="connsiteX67" fmla="*/ 156324 w 333863"/>
                  <a:gd name="connsiteY67" fmla="*/ 256818 h 334980"/>
                  <a:gd name="connsiteX68" fmla="*/ 156324 w 333863"/>
                  <a:gd name="connsiteY68" fmla="*/ 310415 h 334980"/>
                  <a:gd name="connsiteX69" fmla="*/ 156324 w 333863"/>
                  <a:gd name="connsiteY69" fmla="*/ 234486 h 334980"/>
                  <a:gd name="connsiteX70" fmla="*/ 109427 w 333863"/>
                  <a:gd name="connsiteY70" fmla="*/ 240069 h 334980"/>
                  <a:gd name="connsiteX71" fmla="*/ 100494 w 333863"/>
                  <a:gd name="connsiteY71" fmla="*/ 178656 h 334980"/>
                  <a:gd name="connsiteX72" fmla="*/ 156324 w 333863"/>
                  <a:gd name="connsiteY72" fmla="*/ 178656 h 334980"/>
                  <a:gd name="connsiteX73" fmla="*/ 156324 w 333863"/>
                  <a:gd name="connsiteY73" fmla="*/ 234486 h 334980"/>
                  <a:gd name="connsiteX74" fmla="*/ 156324 w 333863"/>
                  <a:gd name="connsiteY74" fmla="*/ 156324 h 334980"/>
                  <a:gd name="connsiteX75" fmla="*/ 100494 w 333863"/>
                  <a:gd name="connsiteY75" fmla="*/ 156324 h 334980"/>
                  <a:gd name="connsiteX76" fmla="*/ 109427 w 333863"/>
                  <a:gd name="connsiteY76" fmla="*/ 94911 h 334980"/>
                  <a:gd name="connsiteX77" fmla="*/ 156324 w 333863"/>
                  <a:gd name="connsiteY77" fmla="*/ 100494 h 334980"/>
                  <a:gd name="connsiteX78" fmla="*/ 156324 w 333863"/>
                  <a:gd name="connsiteY78" fmla="*/ 156324 h 334980"/>
                  <a:gd name="connsiteX79" fmla="*/ 156324 w 333863"/>
                  <a:gd name="connsiteY79" fmla="*/ 78162 h 334980"/>
                  <a:gd name="connsiteX80" fmla="*/ 117243 w 333863"/>
                  <a:gd name="connsiteY80" fmla="*/ 73696 h 334980"/>
                  <a:gd name="connsiteX81" fmla="*/ 156324 w 333863"/>
                  <a:gd name="connsiteY81" fmla="*/ 24565 h 334980"/>
                  <a:gd name="connsiteX82" fmla="*/ 156324 w 333863"/>
                  <a:gd name="connsiteY82" fmla="*/ 78162 h 33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33863" h="334980">
                    <a:moveTo>
                      <a:pt x="228903" y="299249"/>
                    </a:moveTo>
                    <a:cubicBezTo>
                      <a:pt x="226670" y="300365"/>
                      <a:pt x="223320" y="301482"/>
                      <a:pt x="221087" y="302599"/>
                    </a:cubicBezTo>
                    <a:cubicBezTo>
                      <a:pt x="223320" y="299249"/>
                      <a:pt x="225553" y="297016"/>
                      <a:pt x="226670" y="293666"/>
                    </a:cubicBezTo>
                    <a:lnTo>
                      <a:pt x="215504" y="266867"/>
                    </a:lnTo>
                    <a:cubicBezTo>
                      <a:pt x="205454" y="289199"/>
                      <a:pt x="192055" y="304832"/>
                      <a:pt x="178656" y="310415"/>
                    </a:cubicBezTo>
                    <a:lnTo>
                      <a:pt x="178656" y="256818"/>
                    </a:lnTo>
                    <a:cubicBezTo>
                      <a:pt x="189822" y="256818"/>
                      <a:pt x="202105" y="257935"/>
                      <a:pt x="213271" y="260168"/>
                    </a:cubicBezTo>
                    <a:lnTo>
                      <a:pt x="203221" y="236719"/>
                    </a:lnTo>
                    <a:cubicBezTo>
                      <a:pt x="195405" y="235603"/>
                      <a:pt x="187589" y="235603"/>
                      <a:pt x="178656" y="234486"/>
                    </a:cubicBezTo>
                    <a:lnTo>
                      <a:pt x="178656" y="178656"/>
                    </a:lnTo>
                    <a:lnTo>
                      <a:pt x="234486" y="178656"/>
                    </a:lnTo>
                    <a:cubicBezTo>
                      <a:pt x="234486" y="186472"/>
                      <a:pt x="233369" y="194288"/>
                      <a:pt x="232253" y="200988"/>
                    </a:cubicBezTo>
                    <a:lnTo>
                      <a:pt x="253468" y="209921"/>
                    </a:lnTo>
                    <a:cubicBezTo>
                      <a:pt x="254585" y="199871"/>
                      <a:pt x="255701" y="188705"/>
                      <a:pt x="255701" y="178656"/>
                    </a:cubicBezTo>
                    <a:lnTo>
                      <a:pt x="311531" y="178656"/>
                    </a:lnTo>
                    <a:cubicBezTo>
                      <a:pt x="310415" y="196522"/>
                      <a:pt x="305948" y="213271"/>
                      <a:pt x="298132" y="228903"/>
                    </a:cubicBezTo>
                    <a:lnTo>
                      <a:pt x="318231" y="237836"/>
                    </a:lnTo>
                    <a:cubicBezTo>
                      <a:pt x="328280" y="215504"/>
                      <a:pt x="333863" y="192055"/>
                      <a:pt x="333863" y="167490"/>
                    </a:cubicBezTo>
                    <a:cubicBezTo>
                      <a:pt x="333863" y="119476"/>
                      <a:pt x="312648" y="73696"/>
                      <a:pt x="276917" y="42431"/>
                    </a:cubicBezTo>
                    <a:cubicBezTo>
                      <a:pt x="247885" y="14516"/>
                      <a:pt x="208804" y="0"/>
                      <a:pt x="167490" y="0"/>
                    </a:cubicBezTo>
                    <a:cubicBezTo>
                      <a:pt x="126176" y="0"/>
                      <a:pt x="87095" y="14516"/>
                      <a:pt x="56947" y="41314"/>
                    </a:cubicBezTo>
                    <a:cubicBezTo>
                      <a:pt x="21215" y="73696"/>
                      <a:pt x="0" y="119476"/>
                      <a:pt x="0" y="167490"/>
                    </a:cubicBezTo>
                    <a:cubicBezTo>
                      <a:pt x="0" y="215504"/>
                      <a:pt x="21215" y="261284"/>
                      <a:pt x="56947" y="292549"/>
                    </a:cubicBezTo>
                    <a:cubicBezTo>
                      <a:pt x="87095" y="320464"/>
                      <a:pt x="126176" y="334980"/>
                      <a:pt x="167490" y="334980"/>
                    </a:cubicBezTo>
                    <a:cubicBezTo>
                      <a:pt x="192055" y="334980"/>
                      <a:pt x="215504" y="329397"/>
                      <a:pt x="237836" y="319348"/>
                    </a:cubicBezTo>
                    <a:lnTo>
                      <a:pt x="228903" y="299249"/>
                    </a:lnTo>
                    <a:close/>
                    <a:moveTo>
                      <a:pt x="281383" y="77045"/>
                    </a:moveTo>
                    <a:cubicBezTo>
                      <a:pt x="299249" y="99377"/>
                      <a:pt x="310415" y="127292"/>
                      <a:pt x="312648" y="156324"/>
                    </a:cubicBezTo>
                    <a:lnTo>
                      <a:pt x="256818" y="156324"/>
                    </a:lnTo>
                    <a:cubicBezTo>
                      <a:pt x="255701" y="132875"/>
                      <a:pt x="252352" y="110543"/>
                      <a:pt x="246769" y="90445"/>
                    </a:cubicBezTo>
                    <a:cubicBezTo>
                      <a:pt x="259051" y="85978"/>
                      <a:pt x="271334" y="82628"/>
                      <a:pt x="281383" y="77045"/>
                    </a:cubicBezTo>
                    <a:close/>
                    <a:moveTo>
                      <a:pt x="263518" y="59180"/>
                    </a:moveTo>
                    <a:cubicBezTo>
                      <a:pt x="263518" y="59180"/>
                      <a:pt x="264634" y="60296"/>
                      <a:pt x="264634" y="60296"/>
                    </a:cubicBezTo>
                    <a:cubicBezTo>
                      <a:pt x="256818" y="63646"/>
                      <a:pt x="249002" y="66996"/>
                      <a:pt x="240069" y="69229"/>
                    </a:cubicBezTo>
                    <a:cubicBezTo>
                      <a:pt x="234486" y="55830"/>
                      <a:pt x="227786" y="43547"/>
                      <a:pt x="221087" y="33498"/>
                    </a:cubicBezTo>
                    <a:cubicBezTo>
                      <a:pt x="236719" y="39081"/>
                      <a:pt x="251235" y="48014"/>
                      <a:pt x="263518" y="59180"/>
                    </a:cubicBezTo>
                    <a:close/>
                    <a:moveTo>
                      <a:pt x="178656" y="24565"/>
                    </a:moveTo>
                    <a:cubicBezTo>
                      <a:pt x="193172" y="30148"/>
                      <a:pt x="207688" y="48014"/>
                      <a:pt x="217737" y="73696"/>
                    </a:cubicBezTo>
                    <a:cubicBezTo>
                      <a:pt x="205454" y="75929"/>
                      <a:pt x="192055" y="77045"/>
                      <a:pt x="178656" y="78162"/>
                    </a:cubicBezTo>
                    <a:lnTo>
                      <a:pt x="178656" y="24565"/>
                    </a:lnTo>
                    <a:close/>
                    <a:moveTo>
                      <a:pt x="178656" y="100494"/>
                    </a:moveTo>
                    <a:cubicBezTo>
                      <a:pt x="194288" y="100494"/>
                      <a:pt x="209921" y="98261"/>
                      <a:pt x="225553" y="94911"/>
                    </a:cubicBezTo>
                    <a:cubicBezTo>
                      <a:pt x="230020" y="112777"/>
                      <a:pt x="233369" y="132875"/>
                      <a:pt x="234486" y="156324"/>
                    </a:cubicBezTo>
                    <a:lnTo>
                      <a:pt x="178656" y="156324"/>
                    </a:lnTo>
                    <a:lnTo>
                      <a:pt x="178656" y="100494"/>
                    </a:lnTo>
                    <a:close/>
                    <a:moveTo>
                      <a:pt x="71462" y="58063"/>
                    </a:moveTo>
                    <a:cubicBezTo>
                      <a:pt x="83745" y="46897"/>
                      <a:pt x="98261" y="37964"/>
                      <a:pt x="113893" y="32381"/>
                    </a:cubicBezTo>
                    <a:cubicBezTo>
                      <a:pt x="106077" y="42431"/>
                      <a:pt x="100494" y="54713"/>
                      <a:pt x="94911" y="68113"/>
                    </a:cubicBezTo>
                    <a:cubicBezTo>
                      <a:pt x="85978" y="65879"/>
                      <a:pt x="78162" y="63646"/>
                      <a:pt x="70346" y="60296"/>
                    </a:cubicBezTo>
                    <a:cubicBezTo>
                      <a:pt x="70346" y="59180"/>
                      <a:pt x="71462" y="59180"/>
                      <a:pt x="71462" y="58063"/>
                    </a:cubicBezTo>
                    <a:close/>
                    <a:moveTo>
                      <a:pt x="53597" y="77045"/>
                    </a:moveTo>
                    <a:cubicBezTo>
                      <a:pt x="63646" y="81512"/>
                      <a:pt x="74812" y="85978"/>
                      <a:pt x="87095" y="89328"/>
                    </a:cubicBezTo>
                    <a:cubicBezTo>
                      <a:pt x="82628" y="110543"/>
                      <a:pt x="79279" y="132875"/>
                      <a:pt x="78162" y="156324"/>
                    </a:cubicBezTo>
                    <a:lnTo>
                      <a:pt x="22332" y="156324"/>
                    </a:lnTo>
                    <a:cubicBezTo>
                      <a:pt x="25682" y="127292"/>
                      <a:pt x="35731" y="99377"/>
                      <a:pt x="53597" y="77045"/>
                    </a:cubicBezTo>
                    <a:close/>
                    <a:moveTo>
                      <a:pt x="53597" y="257935"/>
                    </a:moveTo>
                    <a:cubicBezTo>
                      <a:pt x="35731" y="235603"/>
                      <a:pt x="24565" y="207688"/>
                      <a:pt x="22332" y="178656"/>
                    </a:cubicBezTo>
                    <a:lnTo>
                      <a:pt x="78162" y="178656"/>
                    </a:lnTo>
                    <a:cubicBezTo>
                      <a:pt x="79279" y="202105"/>
                      <a:pt x="82628" y="224437"/>
                      <a:pt x="88211" y="244535"/>
                    </a:cubicBezTo>
                    <a:cubicBezTo>
                      <a:pt x="75929" y="249002"/>
                      <a:pt x="63646" y="252352"/>
                      <a:pt x="53597" y="257935"/>
                    </a:cubicBezTo>
                    <a:close/>
                    <a:moveTo>
                      <a:pt x="71462" y="275800"/>
                    </a:moveTo>
                    <a:cubicBezTo>
                      <a:pt x="71462" y="275800"/>
                      <a:pt x="70346" y="274684"/>
                      <a:pt x="70346" y="274684"/>
                    </a:cubicBezTo>
                    <a:cubicBezTo>
                      <a:pt x="78162" y="271334"/>
                      <a:pt x="85978" y="267984"/>
                      <a:pt x="94911" y="265751"/>
                    </a:cubicBezTo>
                    <a:cubicBezTo>
                      <a:pt x="100494" y="279150"/>
                      <a:pt x="107194" y="291433"/>
                      <a:pt x="113893" y="301482"/>
                    </a:cubicBezTo>
                    <a:cubicBezTo>
                      <a:pt x="98261" y="295899"/>
                      <a:pt x="83745" y="286966"/>
                      <a:pt x="71462" y="275800"/>
                    </a:cubicBezTo>
                    <a:close/>
                    <a:moveTo>
                      <a:pt x="156324" y="310415"/>
                    </a:moveTo>
                    <a:cubicBezTo>
                      <a:pt x="141808" y="304832"/>
                      <a:pt x="127292" y="286966"/>
                      <a:pt x="117243" y="261284"/>
                    </a:cubicBezTo>
                    <a:cubicBezTo>
                      <a:pt x="129526" y="259051"/>
                      <a:pt x="142925" y="257935"/>
                      <a:pt x="156324" y="256818"/>
                    </a:cubicBezTo>
                    <a:lnTo>
                      <a:pt x="156324" y="310415"/>
                    </a:lnTo>
                    <a:close/>
                    <a:moveTo>
                      <a:pt x="156324" y="234486"/>
                    </a:moveTo>
                    <a:cubicBezTo>
                      <a:pt x="140692" y="234486"/>
                      <a:pt x="125059" y="236719"/>
                      <a:pt x="109427" y="240069"/>
                    </a:cubicBezTo>
                    <a:cubicBezTo>
                      <a:pt x="104960" y="222203"/>
                      <a:pt x="101611" y="200988"/>
                      <a:pt x="100494" y="178656"/>
                    </a:cubicBezTo>
                    <a:lnTo>
                      <a:pt x="156324" y="178656"/>
                    </a:lnTo>
                    <a:lnTo>
                      <a:pt x="156324" y="234486"/>
                    </a:lnTo>
                    <a:close/>
                    <a:moveTo>
                      <a:pt x="156324" y="156324"/>
                    </a:moveTo>
                    <a:lnTo>
                      <a:pt x="100494" y="156324"/>
                    </a:lnTo>
                    <a:cubicBezTo>
                      <a:pt x="101611" y="133992"/>
                      <a:pt x="104960" y="112777"/>
                      <a:pt x="109427" y="94911"/>
                    </a:cubicBezTo>
                    <a:cubicBezTo>
                      <a:pt x="123943" y="98261"/>
                      <a:pt x="139575" y="99377"/>
                      <a:pt x="156324" y="100494"/>
                    </a:cubicBezTo>
                    <a:lnTo>
                      <a:pt x="156324" y="156324"/>
                    </a:lnTo>
                    <a:close/>
                    <a:moveTo>
                      <a:pt x="156324" y="78162"/>
                    </a:moveTo>
                    <a:cubicBezTo>
                      <a:pt x="142925" y="78162"/>
                      <a:pt x="129526" y="75929"/>
                      <a:pt x="117243" y="73696"/>
                    </a:cubicBezTo>
                    <a:cubicBezTo>
                      <a:pt x="127292" y="48014"/>
                      <a:pt x="141808" y="30148"/>
                      <a:pt x="156324" y="24565"/>
                    </a:cubicBezTo>
                    <a:lnTo>
                      <a:pt x="156324" y="78162"/>
                    </a:lnTo>
                    <a:close/>
                  </a:path>
                </a:pathLst>
              </a:custGeom>
              <a:solidFill>
                <a:srgbClr val="FFFFFF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4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B2F5DCF-FE45-4955-B086-CC505524D8A9}"/>
                  </a:ext>
                </a:extLst>
              </p:cNvPr>
              <p:cNvSpPr/>
              <p:nvPr/>
            </p:nvSpPr>
            <p:spPr>
              <a:xfrm>
                <a:off x="852255" y="3987177"/>
                <a:ext cx="133992" cy="133992"/>
              </a:xfrm>
              <a:custGeom>
                <a:avLst/>
                <a:gdLst>
                  <a:gd name="connsiteX0" fmla="*/ 133992 w 133992"/>
                  <a:gd name="connsiteY0" fmla="*/ 118360 h 133992"/>
                  <a:gd name="connsiteX1" fmla="*/ 83745 w 133992"/>
                  <a:gd name="connsiteY1" fmla="*/ 68113 h 133992"/>
                  <a:gd name="connsiteX2" fmla="*/ 132875 w 133992"/>
                  <a:gd name="connsiteY2" fmla="*/ 55830 h 133992"/>
                  <a:gd name="connsiteX3" fmla="*/ 0 w 133992"/>
                  <a:gd name="connsiteY3" fmla="*/ 0 h 133992"/>
                  <a:gd name="connsiteX4" fmla="*/ 55830 w 133992"/>
                  <a:gd name="connsiteY4" fmla="*/ 132875 h 133992"/>
                  <a:gd name="connsiteX5" fmla="*/ 68113 w 133992"/>
                  <a:gd name="connsiteY5" fmla="*/ 83745 h 133992"/>
                  <a:gd name="connsiteX6" fmla="*/ 118360 w 133992"/>
                  <a:gd name="connsiteY6" fmla="*/ 133992 h 13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992" h="133992">
                    <a:moveTo>
                      <a:pt x="133992" y="118360"/>
                    </a:moveTo>
                    <a:lnTo>
                      <a:pt x="83745" y="68113"/>
                    </a:lnTo>
                    <a:lnTo>
                      <a:pt x="132875" y="55830"/>
                    </a:lnTo>
                    <a:lnTo>
                      <a:pt x="0" y="0"/>
                    </a:lnTo>
                    <a:lnTo>
                      <a:pt x="55830" y="132875"/>
                    </a:lnTo>
                    <a:lnTo>
                      <a:pt x="68113" y="83745"/>
                    </a:lnTo>
                    <a:lnTo>
                      <a:pt x="118360" y="133992"/>
                    </a:lnTo>
                    <a:close/>
                  </a:path>
                </a:pathLst>
              </a:custGeom>
              <a:solidFill>
                <a:srgbClr val="FFFFFF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40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AE69F0-248D-4227-AE82-6E2FE5D8A811}"/>
                </a:ext>
              </a:extLst>
            </p:cNvPr>
            <p:cNvSpPr txBox="1"/>
            <p:nvPr/>
          </p:nvSpPr>
          <p:spPr>
            <a:xfrm>
              <a:off x="1033826" y="3565623"/>
              <a:ext cx="3305260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bg1"/>
                  </a:solidFill>
                </a:rPr>
                <a:t>highwaysengland.co.uk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C8B524-62C3-41EA-BFE9-9BF66A051521}"/>
              </a:ext>
            </a:extLst>
          </p:cNvPr>
          <p:cNvGrpSpPr/>
          <p:nvPr userDrawn="1"/>
        </p:nvGrpSpPr>
        <p:grpSpPr>
          <a:xfrm>
            <a:off x="642324" y="4031771"/>
            <a:ext cx="3696762" cy="313932"/>
            <a:chOff x="642324" y="4022120"/>
            <a:chExt cx="3696762" cy="313932"/>
          </a:xfrm>
        </p:grpSpPr>
        <p:sp>
          <p:nvSpPr>
            <p:cNvPr id="23" name="Graphic 52">
              <a:extLst>
                <a:ext uri="{FF2B5EF4-FFF2-40B4-BE49-F238E27FC236}">
                  <a16:creationId xmlns:a16="http://schemas.microsoft.com/office/drawing/2014/main" id="{1D936619-9B69-492D-8F09-F101804FDE6B}"/>
                </a:ext>
              </a:extLst>
            </p:cNvPr>
            <p:cNvSpPr/>
            <p:nvPr/>
          </p:nvSpPr>
          <p:spPr>
            <a:xfrm>
              <a:off x="642324" y="4027397"/>
              <a:ext cx="373296" cy="303379"/>
            </a:xfrm>
            <a:custGeom>
              <a:avLst/>
              <a:gdLst>
                <a:gd name="connsiteX0" fmla="*/ 892134 w 2838459"/>
                <a:gd name="connsiteY0" fmla="*/ 2306263 h 2306831"/>
                <a:gd name="connsiteX1" fmla="*/ 2549065 w 2838459"/>
                <a:gd name="connsiteY1" fmla="*/ 649332 h 2306831"/>
                <a:gd name="connsiteX2" fmla="*/ 2547427 w 2838459"/>
                <a:gd name="connsiteY2" fmla="*/ 574046 h 2306831"/>
                <a:gd name="connsiteX3" fmla="*/ 2837920 w 2838459"/>
                <a:gd name="connsiteY3" fmla="*/ 272494 h 2306831"/>
                <a:gd name="connsiteX4" fmla="*/ 2503488 w 2838459"/>
                <a:gd name="connsiteY4" fmla="*/ 364172 h 2306831"/>
                <a:gd name="connsiteX5" fmla="*/ 2759577 w 2838459"/>
                <a:gd name="connsiteY5" fmla="*/ 42065 h 2306831"/>
                <a:gd name="connsiteX6" fmla="*/ 2389778 w 2838459"/>
                <a:gd name="connsiteY6" fmla="*/ 183416 h 2306831"/>
                <a:gd name="connsiteX7" fmla="*/ 1964687 w 2838459"/>
                <a:gd name="connsiteY7" fmla="*/ -569 h 2306831"/>
                <a:gd name="connsiteX8" fmla="*/ 1382290 w 2838459"/>
                <a:gd name="connsiteY8" fmla="*/ 581714 h 2306831"/>
                <a:gd name="connsiteX9" fmla="*/ 1397388 w 2838459"/>
                <a:gd name="connsiteY9" fmla="*/ 714502 h 2306831"/>
                <a:gd name="connsiteX10" fmla="*/ 197000 w 2838459"/>
                <a:gd name="connsiteY10" fmla="*/ 106045 h 2306831"/>
                <a:gd name="connsiteX11" fmla="*/ 118142 w 2838459"/>
                <a:gd name="connsiteY11" fmla="*/ 398748 h 2306831"/>
                <a:gd name="connsiteX12" fmla="*/ 377298 w 2838459"/>
                <a:gd name="connsiteY12" fmla="*/ 883504 h 2306831"/>
                <a:gd name="connsiteX13" fmla="*/ 113542 w 2838459"/>
                <a:gd name="connsiteY13" fmla="*/ 810666 h 2306831"/>
                <a:gd name="connsiteX14" fmla="*/ 113456 w 2838459"/>
                <a:gd name="connsiteY14" fmla="*/ 818105 h 2306831"/>
                <a:gd name="connsiteX15" fmla="*/ 580676 w 2838459"/>
                <a:gd name="connsiteY15" fmla="*/ 1388977 h 2306831"/>
                <a:gd name="connsiteX16" fmla="*/ 427114 w 2838459"/>
                <a:gd name="connsiteY16" fmla="*/ 1409474 h 2306831"/>
                <a:gd name="connsiteX17" fmla="*/ 317662 w 2838459"/>
                <a:gd name="connsiteY17" fmla="*/ 1398968 h 2306831"/>
                <a:gd name="connsiteX18" fmla="*/ 861683 w 2838459"/>
                <a:gd name="connsiteY18" fmla="*/ 1803457 h 2306831"/>
                <a:gd name="connsiteX19" fmla="*/ 138383 w 2838459"/>
                <a:gd name="connsiteY19" fmla="*/ 2052726 h 2306831"/>
                <a:gd name="connsiteX20" fmla="*/ -539 w 2838459"/>
                <a:gd name="connsiteY20" fmla="*/ 2044668 h 2306831"/>
                <a:gd name="connsiteX21" fmla="*/ 892163 w 2838459"/>
                <a:gd name="connsiteY21" fmla="*/ 2306263 h 2306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38459" h="2306831">
                  <a:moveTo>
                    <a:pt x="892134" y="2306263"/>
                  </a:moveTo>
                  <a:cubicBezTo>
                    <a:pt x="1963325" y="2306263"/>
                    <a:pt x="2549065" y="1418838"/>
                    <a:pt x="2549065" y="649332"/>
                  </a:cubicBezTo>
                  <a:cubicBezTo>
                    <a:pt x="2549065" y="624119"/>
                    <a:pt x="2548561" y="599030"/>
                    <a:pt x="2547427" y="574046"/>
                  </a:cubicBezTo>
                  <a:cubicBezTo>
                    <a:pt x="2661136" y="491845"/>
                    <a:pt x="2759967" y="389271"/>
                    <a:pt x="2837920" y="272494"/>
                  </a:cubicBezTo>
                  <a:cubicBezTo>
                    <a:pt x="2733574" y="318872"/>
                    <a:pt x="2621283" y="350094"/>
                    <a:pt x="2503488" y="364172"/>
                  </a:cubicBezTo>
                  <a:cubicBezTo>
                    <a:pt x="2623722" y="292077"/>
                    <a:pt x="2716029" y="178025"/>
                    <a:pt x="2759577" y="42065"/>
                  </a:cubicBezTo>
                  <a:cubicBezTo>
                    <a:pt x="2647059" y="108769"/>
                    <a:pt x="2522443" y="157251"/>
                    <a:pt x="2389778" y="183416"/>
                  </a:cubicBezTo>
                  <a:cubicBezTo>
                    <a:pt x="2283508" y="70221"/>
                    <a:pt x="2132213" y="-569"/>
                    <a:pt x="1964687" y="-569"/>
                  </a:cubicBezTo>
                  <a:cubicBezTo>
                    <a:pt x="1643085" y="-569"/>
                    <a:pt x="1382290" y="260226"/>
                    <a:pt x="1382290" y="581714"/>
                  </a:cubicBezTo>
                  <a:cubicBezTo>
                    <a:pt x="1382290" y="627415"/>
                    <a:pt x="1387396" y="671868"/>
                    <a:pt x="1397388" y="714502"/>
                  </a:cubicBezTo>
                  <a:cubicBezTo>
                    <a:pt x="913375" y="690147"/>
                    <a:pt x="484188" y="458412"/>
                    <a:pt x="197000" y="106045"/>
                  </a:cubicBezTo>
                  <a:cubicBezTo>
                    <a:pt x="146984" y="192103"/>
                    <a:pt x="118142" y="292077"/>
                    <a:pt x="118142" y="398748"/>
                  </a:cubicBezTo>
                  <a:cubicBezTo>
                    <a:pt x="118142" y="600792"/>
                    <a:pt x="220955" y="779157"/>
                    <a:pt x="377298" y="883504"/>
                  </a:cubicBezTo>
                  <a:cubicBezTo>
                    <a:pt x="281753" y="880551"/>
                    <a:pt x="191999" y="854319"/>
                    <a:pt x="113542" y="810666"/>
                  </a:cubicBezTo>
                  <a:cubicBezTo>
                    <a:pt x="113456" y="813114"/>
                    <a:pt x="113456" y="815495"/>
                    <a:pt x="113456" y="818105"/>
                  </a:cubicBezTo>
                  <a:cubicBezTo>
                    <a:pt x="113456" y="1100131"/>
                    <a:pt x="314195" y="1335618"/>
                    <a:pt x="580676" y="1388977"/>
                  </a:cubicBezTo>
                  <a:cubicBezTo>
                    <a:pt x="531737" y="1402321"/>
                    <a:pt x="480245" y="1409474"/>
                    <a:pt x="427114" y="1409474"/>
                  </a:cubicBezTo>
                  <a:cubicBezTo>
                    <a:pt x="389643" y="1409474"/>
                    <a:pt x="353143" y="1405788"/>
                    <a:pt x="317662" y="1398968"/>
                  </a:cubicBezTo>
                  <a:cubicBezTo>
                    <a:pt x="391796" y="1630359"/>
                    <a:pt x="606784" y="1798742"/>
                    <a:pt x="861683" y="1803457"/>
                  </a:cubicBezTo>
                  <a:cubicBezTo>
                    <a:pt x="662363" y="1959686"/>
                    <a:pt x="411274" y="2052726"/>
                    <a:pt x="138383" y="2052726"/>
                  </a:cubicBezTo>
                  <a:cubicBezTo>
                    <a:pt x="91434" y="2052726"/>
                    <a:pt x="45048" y="2050059"/>
                    <a:pt x="-539" y="2044668"/>
                  </a:cubicBezTo>
                  <a:cubicBezTo>
                    <a:pt x="257197" y="2209870"/>
                    <a:pt x="563246" y="2306263"/>
                    <a:pt x="892163" y="230626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 anchorCtr="0"/>
            <a:lstStyle/>
            <a:p>
              <a:endParaRPr lang="en-GB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17C879-28D5-472B-A84E-99227C2B54B4}"/>
                </a:ext>
              </a:extLst>
            </p:cNvPr>
            <p:cNvSpPr txBox="1"/>
            <p:nvPr/>
          </p:nvSpPr>
          <p:spPr>
            <a:xfrm>
              <a:off x="1033826" y="4022120"/>
              <a:ext cx="3305260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bg1"/>
                  </a:solidFill>
                </a:rPr>
                <a:t>Twitter </a:t>
              </a:r>
              <a:r>
                <a:rPr lang="en-GB" sz="1600">
                  <a:solidFill>
                    <a:schemeClr val="accent1"/>
                  </a:solidFill>
                </a:rPr>
                <a:t>@HighwaysEngland</a:t>
              </a:r>
            </a:p>
          </p:txBody>
        </p:sp>
      </p:grpSp>
      <p:sp>
        <p:nvSpPr>
          <p:cNvPr id="25" name="Footer Placeholder 22">
            <a:extLst>
              <a:ext uri="{FF2B5EF4-FFF2-40B4-BE49-F238E27FC236}">
                <a16:creationId xmlns:a16="http://schemas.microsoft.com/office/drawing/2014/main" id="{8C68A854-CE13-4DFA-B3CC-4C069DCB573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604453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3216083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 - Single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22">
            <a:extLst>
              <a:ext uri="{FF2B5EF4-FFF2-40B4-BE49-F238E27FC236}">
                <a16:creationId xmlns:a16="http://schemas.microsoft.com/office/drawing/2014/main" id="{5F8E2A2F-C28F-453B-A18C-7327A6B8BEB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61341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5E194-EEDC-4005-9F24-7DE94CD7E6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14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 - Two Colum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 numCol="2" spcCol="540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22">
            <a:extLst>
              <a:ext uri="{FF2B5EF4-FFF2-40B4-BE49-F238E27FC236}">
                <a16:creationId xmlns:a16="http://schemas.microsoft.com/office/drawing/2014/main" id="{CDEC2196-41F0-4788-98AC-31A544EAAF3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52763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1422C-C2AC-44A2-92DF-A1946ACAA1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60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and 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5400000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1E425809-9303-40DC-A84A-47E3747DE11D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281738" y="1293813"/>
            <a:ext cx="5575300" cy="4346575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Footer Placeholder 22">
            <a:extLst>
              <a:ext uri="{FF2B5EF4-FFF2-40B4-BE49-F238E27FC236}">
                <a16:creationId xmlns:a16="http://schemas.microsoft.com/office/drawing/2014/main" id="{82DFD65C-3055-4F4C-A248-301056EAD05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261341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A2619D-8D8C-4D0A-BA28-2FC36513E2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664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Lef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108000" y="108000"/>
            <a:ext cx="5404889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2206965"/>
            <a:ext cx="4314296" cy="1588127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Insert deck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71E1C05D-82F2-45AB-B1CB-A653204726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4302" y="3825618"/>
            <a:ext cx="2717411" cy="424732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/>
              <a:t>Insert subtitle here</a:t>
            </a:r>
            <a:endParaRPr lang="en-GB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68D8FC7-0DF1-4B70-934D-54D9D06E29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302" y="4281703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DD Month YYYY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094ECEE1-0877-4BB4-A4BC-1F6B29FC8D5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98151" y="6393457"/>
            <a:ext cx="1606870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F565C7-7937-40DE-89A3-7483B4F4E1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922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1">
            <a:extLst>
              <a:ext uri="{FF2B5EF4-FFF2-40B4-BE49-F238E27FC236}">
                <a16:creationId xmlns:a16="http://schemas.microsoft.com/office/drawing/2014/main" id="{42EEEA11-AB39-412C-86FC-F8404FD3B4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8000" y="107950"/>
            <a:ext cx="11976050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255CC76D-CDE9-4CC7-8142-7522641F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552" y="421351"/>
            <a:ext cx="9255998" cy="838426"/>
          </a:xfrm>
        </p:spPr>
        <p:txBody>
          <a:bodyPr anchor="t" anchorCtr="0">
            <a:noAutofit/>
          </a:bodyPr>
          <a:lstStyle>
            <a:lvl1pPr>
              <a:defRPr lang="en-GB" sz="2400" b="1" kern="1200" dirty="0">
                <a:solidFill>
                  <a:prstClr val="white"/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  <a:endParaRPr lang="en-GB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7213C10F-FA96-439A-8D31-C4A46C8CAF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448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77EDF7-7AC5-4510-B24F-9B35ECD00F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176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y Small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711176" y="107950"/>
            <a:ext cx="9372873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11177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115" name="Picture 114" descr="Shape, background pattern&#10;&#10;Description automatically generated">
            <a:extLst>
              <a:ext uri="{FF2B5EF4-FFF2-40B4-BE49-F238E27FC236}">
                <a16:creationId xmlns:a16="http://schemas.microsoft.com/office/drawing/2014/main" id="{BB4159B2-B0BD-4544-BEAF-669EBFAEC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77760"/>
          <a:stretch/>
        </p:blipFill>
        <p:spPr>
          <a:xfrm>
            <a:off x="108000" y="107896"/>
            <a:ext cx="2603450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2213784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A2FDC223-394D-4235-82FC-0D371562A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3" y="374859"/>
            <a:ext cx="2300827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AAA615B6-3A10-4209-A08A-56193EFC0BF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448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9BDC2-2204-4739-ABD5-BA840783B1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619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3027455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58621" b="1575"/>
          <a:stretch/>
        </p:blipFill>
        <p:spPr>
          <a:xfrm>
            <a:off x="108000" y="108000"/>
            <a:ext cx="3027456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35455" y="108000"/>
            <a:ext cx="8948545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2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38726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2740181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2669114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614AE89D-327F-4360-92ED-25C670DD736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448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4F4C8D-5B24-40B1-9637-E322D9743A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225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um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42567" b="1575"/>
          <a:stretch/>
        </p:blipFill>
        <p:spPr>
          <a:xfrm>
            <a:off x="107999" y="108000"/>
            <a:ext cx="498470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92700" y="108000"/>
            <a:ext cx="699130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2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9270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248000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08BC1AD0-4DCC-458A-86F4-950856ACCDB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8775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F95019-CD5E-4738-8780-71EC5D9BE5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57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1">
            <a:extLst>
              <a:ext uri="{FF2B5EF4-FFF2-40B4-BE49-F238E27FC236}">
                <a16:creationId xmlns:a16="http://schemas.microsoft.com/office/drawing/2014/main" id="{42EEEA11-AB39-412C-86FC-F8404FD3B4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8000" y="107950"/>
            <a:ext cx="11976050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255CC76D-CDE9-4CC7-8142-7522641F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552" y="421351"/>
            <a:ext cx="9255998" cy="838426"/>
          </a:xfrm>
        </p:spPr>
        <p:txBody>
          <a:bodyPr anchor="t" anchorCtr="0">
            <a:noAutofit/>
          </a:bodyPr>
          <a:lstStyle>
            <a:lvl1pPr>
              <a:defRPr lang="en-GB" sz="2400" b="1" kern="1200" dirty="0">
                <a:solidFill>
                  <a:prstClr val="white"/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  <a:endParaRPr lang="en-GB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D4170651-E1CC-406C-8238-BB9F394CBA5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323101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2E01CA-4265-4B06-AC53-1ECC1A3BB5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783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anel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8055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6576" b="1575"/>
          <a:stretch/>
        </p:blipFill>
        <p:spPr>
          <a:xfrm>
            <a:off x="107999" y="108000"/>
            <a:ext cx="93725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75378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1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A533155B-7870-4820-B470-41C52B74ED4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6448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401C81-67D4-426B-886C-25BB257540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865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anel Righ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2711450" y="108000"/>
            <a:ext cx="9364613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2" t="1575" r="7462" b="1575"/>
          <a:stretch/>
        </p:blipFill>
        <p:spPr>
          <a:xfrm>
            <a:off x="2711451" y="108000"/>
            <a:ext cx="937255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545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675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2672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6314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D6D59567-5FE0-4FD2-ACAE-625F9C39C85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63629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E141CE-1F15-4159-AD5B-D6AEF4891F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74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um Panel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7952" y="3222863"/>
            <a:ext cx="11976098" cy="3527187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11976000" cy="3114967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5987976" y="-2655407"/>
            <a:ext cx="216000" cy="11976049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741E8919-3E3C-4F65-AD6D-552AC8FE4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959" b="51431"/>
          <a:stretch/>
        </p:blipFill>
        <p:spPr>
          <a:xfrm>
            <a:off x="107999" y="107896"/>
            <a:ext cx="11966293" cy="3114967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5" y="1480056"/>
            <a:ext cx="9568612" cy="1572851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673" y="374859"/>
            <a:ext cx="1026000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6131BA-622C-41A9-B3D0-A19E9C2B76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673" y="751477"/>
            <a:ext cx="10260000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AE1C284B-392F-40EE-A53B-EA3C962F460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76209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C2A520-ADDE-46CF-96C0-C0A3F04B3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53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624FDE6-2D06-4735-AFCC-2C0B6F61365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43" name="Footer Placeholder 22">
            <a:extLst>
              <a:ext uri="{FF2B5EF4-FFF2-40B4-BE49-F238E27FC236}">
                <a16:creationId xmlns:a16="http://schemas.microsoft.com/office/drawing/2014/main" id="{D8FC6C6A-6A90-4B64-A809-377916474F4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6877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419784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Only - Single Colum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D434DB07-E52E-4332-AD3E-D8C8931E7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BC06D21-C5DF-4643-BACD-F304CB8866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76209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9217061-AC03-4564-A922-5DB7D5379A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89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rge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8055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9367378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75378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5">
            <a:extLst>
              <a:ext uri="{FF2B5EF4-FFF2-40B4-BE49-F238E27FC236}">
                <a16:creationId xmlns:a16="http://schemas.microsoft.com/office/drawing/2014/main" id="{13421B56-C17C-418B-B692-93015AB22A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242531" y="6087518"/>
            <a:ext cx="1562036" cy="459088"/>
          </a:xfrm>
          <a:custGeom>
            <a:avLst/>
            <a:gdLst>
              <a:gd name="connsiteX0" fmla="*/ 951589 w 1562036"/>
              <a:gd name="connsiteY0" fmla="*/ 341142 h 459088"/>
              <a:gd name="connsiteX1" fmla="*/ 928535 w 1562036"/>
              <a:gd name="connsiteY1" fmla="*/ 346822 h 459088"/>
              <a:gd name="connsiteX2" fmla="*/ 921184 w 1562036"/>
              <a:gd name="connsiteY2" fmla="*/ 361858 h 459088"/>
              <a:gd name="connsiteX3" fmla="*/ 928200 w 1562036"/>
              <a:gd name="connsiteY3" fmla="*/ 376559 h 459088"/>
              <a:gd name="connsiteX4" fmla="*/ 946911 w 1562036"/>
              <a:gd name="connsiteY4" fmla="*/ 380903 h 459088"/>
              <a:gd name="connsiteX5" fmla="*/ 964954 w 1562036"/>
              <a:gd name="connsiteY5" fmla="*/ 377562 h 459088"/>
              <a:gd name="connsiteX6" fmla="*/ 977651 w 1562036"/>
              <a:gd name="connsiteY6" fmla="*/ 367538 h 459088"/>
              <a:gd name="connsiteX7" fmla="*/ 977651 w 1562036"/>
              <a:gd name="connsiteY7" fmla="*/ 341142 h 459088"/>
              <a:gd name="connsiteX8" fmla="*/ 1185811 w 1562036"/>
              <a:gd name="connsiteY8" fmla="*/ 299042 h 459088"/>
              <a:gd name="connsiteX9" fmla="*/ 1172446 w 1562036"/>
              <a:gd name="connsiteY9" fmla="*/ 301715 h 459088"/>
              <a:gd name="connsiteX10" fmla="*/ 1161754 w 1562036"/>
              <a:gd name="connsiteY10" fmla="*/ 309400 h 459088"/>
              <a:gd name="connsiteX11" fmla="*/ 1154738 w 1562036"/>
              <a:gd name="connsiteY11" fmla="*/ 322097 h 459088"/>
              <a:gd name="connsiteX12" fmla="*/ 1152399 w 1562036"/>
              <a:gd name="connsiteY12" fmla="*/ 339806 h 459088"/>
              <a:gd name="connsiteX13" fmla="*/ 1154738 w 1562036"/>
              <a:gd name="connsiteY13" fmla="*/ 357848 h 459088"/>
              <a:gd name="connsiteX14" fmla="*/ 1161754 w 1562036"/>
              <a:gd name="connsiteY14" fmla="*/ 370545 h 459088"/>
              <a:gd name="connsiteX15" fmla="*/ 1172446 w 1562036"/>
              <a:gd name="connsiteY15" fmla="*/ 378230 h 459088"/>
              <a:gd name="connsiteX16" fmla="*/ 1185811 w 1562036"/>
              <a:gd name="connsiteY16" fmla="*/ 380903 h 459088"/>
              <a:gd name="connsiteX17" fmla="*/ 1202183 w 1562036"/>
              <a:gd name="connsiteY17" fmla="*/ 377562 h 459088"/>
              <a:gd name="connsiteX18" fmla="*/ 1214546 w 1562036"/>
              <a:gd name="connsiteY18" fmla="*/ 367538 h 459088"/>
              <a:gd name="connsiteX19" fmla="*/ 1214546 w 1562036"/>
              <a:gd name="connsiteY19" fmla="*/ 312407 h 459088"/>
              <a:gd name="connsiteX20" fmla="*/ 1202183 w 1562036"/>
              <a:gd name="connsiteY20" fmla="*/ 302384 h 459088"/>
              <a:gd name="connsiteX21" fmla="*/ 1185811 w 1562036"/>
              <a:gd name="connsiteY21" fmla="*/ 299042 h 459088"/>
              <a:gd name="connsiteX22" fmla="*/ 792211 w 1562036"/>
              <a:gd name="connsiteY22" fmla="*/ 299042 h 459088"/>
              <a:gd name="connsiteX23" fmla="*/ 779181 w 1562036"/>
              <a:gd name="connsiteY23" fmla="*/ 301715 h 459088"/>
              <a:gd name="connsiteX24" fmla="*/ 768823 w 1562036"/>
              <a:gd name="connsiteY24" fmla="*/ 309400 h 459088"/>
              <a:gd name="connsiteX25" fmla="*/ 761806 w 1562036"/>
              <a:gd name="connsiteY25" fmla="*/ 321763 h 459088"/>
              <a:gd name="connsiteX26" fmla="*/ 759467 w 1562036"/>
              <a:gd name="connsiteY26" fmla="*/ 339137 h 459088"/>
              <a:gd name="connsiteX27" fmla="*/ 761806 w 1562036"/>
              <a:gd name="connsiteY27" fmla="*/ 356512 h 459088"/>
              <a:gd name="connsiteX28" fmla="*/ 768823 w 1562036"/>
              <a:gd name="connsiteY28" fmla="*/ 369209 h 459088"/>
              <a:gd name="connsiteX29" fmla="*/ 779181 w 1562036"/>
              <a:gd name="connsiteY29" fmla="*/ 376894 h 459088"/>
              <a:gd name="connsiteX30" fmla="*/ 792211 w 1562036"/>
              <a:gd name="connsiteY30" fmla="*/ 379567 h 459088"/>
              <a:gd name="connsiteX31" fmla="*/ 808918 w 1562036"/>
              <a:gd name="connsiteY31" fmla="*/ 375891 h 459088"/>
              <a:gd name="connsiteX32" fmla="*/ 820946 w 1562036"/>
              <a:gd name="connsiteY32" fmla="*/ 365533 h 459088"/>
              <a:gd name="connsiteX33" fmla="*/ 820946 w 1562036"/>
              <a:gd name="connsiteY33" fmla="*/ 312407 h 459088"/>
              <a:gd name="connsiteX34" fmla="*/ 808918 w 1562036"/>
              <a:gd name="connsiteY34" fmla="*/ 302384 h 459088"/>
              <a:gd name="connsiteX35" fmla="*/ 792211 w 1562036"/>
              <a:gd name="connsiteY35" fmla="*/ 299042 h 459088"/>
              <a:gd name="connsiteX36" fmla="*/ 558992 w 1562036"/>
              <a:gd name="connsiteY36" fmla="*/ 299042 h 459088"/>
              <a:gd name="connsiteX37" fmla="*/ 537274 w 1562036"/>
              <a:gd name="connsiteY37" fmla="*/ 308064 h 459088"/>
              <a:gd name="connsiteX38" fmla="*/ 528252 w 1562036"/>
              <a:gd name="connsiteY38" fmla="*/ 332121 h 459088"/>
              <a:gd name="connsiteX39" fmla="*/ 589731 w 1562036"/>
              <a:gd name="connsiteY39" fmla="*/ 332121 h 459088"/>
              <a:gd name="connsiteX40" fmla="*/ 580710 w 1562036"/>
              <a:gd name="connsiteY40" fmla="*/ 308064 h 459088"/>
              <a:gd name="connsiteX41" fmla="*/ 558992 w 1562036"/>
              <a:gd name="connsiteY41" fmla="*/ 299042 h 459088"/>
              <a:gd name="connsiteX42" fmla="*/ 1069870 w 1562036"/>
              <a:gd name="connsiteY42" fmla="*/ 283673 h 459088"/>
              <a:gd name="connsiteX43" fmla="*/ 1102614 w 1562036"/>
              <a:gd name="connsiteY43" fmla="*/ 296035 h 459088"/>
              <a:gd name="connsiteX44" fmla="*/ 1114643 w 1562036"/>
              <a:gd name="connsiteY44" fmla="*/ 333123 h 459088"/>
              <a:gd name="connsiteX45" fmla="*/ 1114643 w 1562036"/>
              <a:gd name="connsiteY45" fmla="*/ 394268 h 459088"/>
              <a:gd name="connsiteX46" fmla="*/ 1097268 w 1562036"/>
              <a:gd name="connsiteY46" fmla="*/ 394268 h 459088"/>
              <a:gd name="connsiteX47" fmla="*/ 1097268 w 1562036"/>
              <a:gd name="connsiteY47" fmla="*/ 332455 h 459088"/>
              <a:gd name="connsiteX48" fmla="*/ 1089917 w 1562036"/>
              <a:gd name="connsiteY48" fmla="*/ 306727 h 459088"/>
              <a:gd name="connsiteX49" fmla="*/ 1067531 w 1562036"/>
              <a:gd name="connsiteY49" fmla="*/ 299042 h 459088"/>
              <a:gd name="connsiteX50" fmla="*/ 1050825 w 1562036"/>
              <a:gd name="connsiteY50" fmla="*/ 302718 h 459088"/>
              <a:gd name="connsiteX51" fmla="*/ 1038796 w 1562036"/>
              <a:gd name="connsiteY51" fmla="*/ 312407 h 459088"/>
              <a:gd name="connsiteX52" fmla="*/ 1038796 w 1562036"/>
              <a:gd name="connsiteY52" fmla="*/ 393934 h 459088"/>
              <a:gd name="connsiteX53" fmla="*/ 1021422 w 1562036"/>
              <a:gd name="connsiteY53" fmla="*/ 393934 h 459088"/>
              <a:gd name="connsiteX54" fmla="*/ 1021422 w 1562036"/>
              <a:gd name="connsiteY54" fmla="*/ 286011 h 459088"/>
              <a:gd name="connsiteX55" fmla="*/ 1038796 w 1562036"/>
              <a:gd name="connsiteY55" fmla="*/ 286011 h 459088"/>
              <a:gd name="connsiteX56" fmla="*/ 1038796 w 1562036"/>
              <a:gd name="connsiteY56" fmla="*/ 294699 h 459088"/>
              <a:gd name="connsiteX57" fmla="*/ 1052161 w 1562036"/>
              <a:gd name="connsiteY57" fmla="*/ 286680 h 459088"/>
              <a:gd name="connsiteX58" fmla="*/ 1069870 w 1562036"/>
              <a:gd name="connsiteY58" fmla="*/ 283673 h 459088"/>
              <a:gd name="connsiteX59" fmla="*/ 676604 w 1562036"/>
              <a:gd name="connsiteY59" fmla="*/ 283673 h 459088"/>
              <a:gd name="connsiteX60" fmla="*/ 709348 w 1562036"/>
              <a:gd name="connsiteY60" fmla="*/ 296035 h 459088"/>
              <a:gd name="connsiteX61" fmla="*/ 721377 w 1562036"/>
              <a:gd name="connsiteY61" fmla="*/ 333123 h 459088"/>
              <a:gd name="connsiteX62" fmla="*/ 721377 w 1562036"/>
              <a:gd name="connsiteY62" fmla="*/ 394268 h 459088"/>
              <a:gd name="connsiteX63" fmla="*/ 704002 w 1562036"/>
              <a:gd name="connsiteY63" fmla="*/ 394268 h 459088"/>
              <a:gd name="connsiteX64" fmla="*/ 704002 w 1562036"/>
              <a:gd name="connsiteY64" fmla="*/ 332455 h 459088"/>
              <a:gd name="connsiteX65" fmla="*/ 696652 w 1562036"/>
              <a:gd name="connsiteY65" fmla="*/ 306727 h 459088"/>
              <a:gd name="connsiteX66" fmla="*/ 674265 w 1562036"/>
              <a:gd name="connsiteY66" fmla="*/ 299042 h 459088"/>
              <a:gd name="connsiteX67" fmla="*/ 657559 w 1562036"/>
              <a:gd name="connsiteY67" fmla="*/ 302718 h 459088"/>
              <a:gd name="connsiteX68" fmla="*/ 645530 w 1562036"/>
              <a:gd name="connsiteY68" fmla="*/ 312407 h 459088"/>
              <a:gd name="connsiteX69" fmla="*/ 645530 w 1562036"/>
              <a:gd name="connsiteY69" fmla="*/ 393934 h 459088"/>
              <a:gd name="connsiteX70" fmla="*/ 628156 w 1562036"/>
              <a:gd name="connsiteY70" fmla="*/ 393934 h 459088"/>
              <a:gd name="connsiteX71" fmla="*/ 628156 w 1562036"/>
              <a:gd name="connsiteY71" fmla="*/ 286011 h 459088"/>
              <a:gd name="connsiteX72" fmla="*/ 645530 w 1562036"/>
              <a:gd name="connsiteY72" fmla="*/ 286011 h 459088"/>
              <a:gd name="connsiteX73" fmla="*/ 645530 w 1562036"/>
              <a:gd name="connsiteY73" fmla="*/ 294699 h 459088"/>
              <a:gd name="connsiteX74" fmla="*/ 658895 w 1562036"/>
              <a:gd name="connsiteY74" fmla="*/ 286680 h 459088"/>
              <a:gd name="connsiteX75" fmla="*/ 676604 w 1562036"/>
              <a:gd name="connsiteY75" fmla="*/ 283673 h 459088"/>
              <a:gd name="connsiteX76" fmla="*/ 950587 w 1562036"/>
              <a:gd name="connsiteY76" fmla="*/ 283338 h 459088"/>
              <a:gd name="connsiteX77" fmla="*/ 969632 w 1562036"/>
              <a:gd name="connsiteY77" fmla="*/ 285343 h 459088"/>
              <a:gd name="connsiteX78" fmla="*/ 983665 w 1562036"/>
              <a:gd name="connsiteY78" fmla="*/ 292026 h 459088"/>
              <a:gd name="connsiteX79" fmla="*/ 992353 w 1562036"/>
              <a:gd name="connsiteY79" fmla="*/ 304388 h 459088"/>
              <a:gd name="connsiteX80" fmla="*/ 995360 w 1562036"/>
              <a:gd name="connsiteY80" fmla="*/ 323099 h 459088"/>
              <a:gd name="connsiteX81" fmla="*/ 995360 w 1562036"/>
              <a:gd name="connsiteY81" fmla="*/ 393600 h 459088"/>
              <a:gd name="connsiteX82" fmla="*/ 977985 w 1562036"/>
              <a:gd name="connsiteY82" fmla="*/ 393600 h 459088"/>
              <a:gd name="connsiteX83" fmla="*/ 977985 w 1562036"/>
              <a:gd name="connsiteY83" fmla="*/ 385247 h 459088"/>
              <a:gd name="connsiteX84" fmla="*/ 963952 w 1562036"/>
              <a:gd name="connsiteY84" fmla="*/ 393266 h 459088"/>
              <a:gd name="connsiteX85" fmla="*/ 945241 w 1562036"/>
              <a:gd name="connsiteY85" fmla="*/ 396273 h 459088"/>
              <a:gd name="connsiteX86" fmla="*/ 928535 w 1562036"/>
              <a:gd name="connsiteY86" fmla="*/ 393934 h 459088"/>
              <a:gd name="connsiteX87" fmla="*/ 915170 w 1562036"/>
              <a:gd name="connsiteY87" fmla="*/ 387586 h 459088"/>
              <a:gd name="connsiteX88" fmla="*/ 906482 w 1562036"/>
              <a:gd name="connsiteY88" fmla="*/ 376894 h 459088"/>
              <a:gd name="connsiteX89" fmla="*/ 903475 w 1562036"/>
              <a:gd name="connsiteY89" fmla="*/ 361858 h 459088"/>
              <a:gd name="connsiteX90" fmla="*/ 915838 w 1562036"/>
              <a:gd name="connsiteY90" fmla="*/ 335796 h 459088"/>
              <a:gd name="connsiteX91" fmla="*/ 950921 w 1562036"/>
              <a:gd name="connsiteY91" fmla="*/ 326107 h 459088"/>
              <a:gd name="connsiteX92" fmla="*/ 977985 w 1562036"/>
              <a:gd name="connsiteY92" fmla="*/ 326107 h 459088"/>
              <a:gd name="connsiteX93" fmla="*/ 977985 w 1562036"/>
              <a:gd name="connsiteY93" fmla="*/ 318756 h 459088"/>
              <a:gd name="connsiteX94" fmla="*/ 971303 w 1562036"/>
              <a:gd name="connsiteY94" fmla="*/ 303052 h 459088"/>
              <a:gd name="connsiteX95" fmla="*/ 950253 w 1562036"/>
              <a:gd name="connsiteY95" fmla="*/ 298708 h 459088"/>
              <a:gd name="connsiteX96" fmla="*/ 931876 w 1562036"/>
              <a:gd name="connsiteY96" fmla="*/ 301047 h 459088"/>
              <a:gd name="connsiteX97" fmla="*/ 914835 w 1562036"/>
              <a:gd name="connsiteY97" fmla="*/ 307396 h 459088"/>
              <a:gd name="connsiteX98" fmla="*/ 912831 w 1562036"/>
              <a:gd name="connsiteY98" fmla="*/ 291692 h 459088"/>
              <a:gd name="connsiteX99" fmla="*/ 930539 w 1562036"/>
              <a:gd name="connsiteY99" fmla="*/ 285677 h 459088"/>
              <a:gd name="connsiteX100" fmla="*/ 950587 w 1562036"/>
              <a:gd name="connsiteY100" fmla="*/ 283338 h 459088"/>
              <a:gd name="connsiteX101" fmla="*/ 558992 w 1562036"/>
              <a:gd name="connsiteY101" fmla="*/ 283338 h 459088"/>
              <a:gd name="connsiteX102" fmla="*/ 579708 w 1562036"/>
              <a:gd name="connsiteY102" fmla="*/ 287348 h 459088"/>
              <a:gd name="connsiteX103" fmla="*/ 595077 w 1562036"/>
              <a:gd name="connsiteY103" fmla="*/ 299042 h 459088"/>
              <a:gd name="connsiteX104" fmla="*/ 604433 w 1562036"/>
              <a:gd name="connsiteY104" fmla="*/ 317085 h 459088"/>
              <a:gd name="connsiteX105" fmla="*/ 607774 w 1562036"/>
              <a:gd name="connsiteY105" fmla="*/ 340140 h 459088"/>
              <a:gd name="connsiteX106" fmla="*/ 607774 w 1562036"/>
              <a:gd name="connsiteY106" fmla="*/ 343481 h 459088"/>
              <a:gd name="connsiteX107" fmla="*/ 607440 w 1562036"/>
              <a:gd name="connsiteY107" fmla="*/ 346822 h 459088"/>
              <a:gd name="connsiteX108" fmla="*/ 528252 w 1562036"/>
              <a:gd name="connsiteY108" fmla="*/ 346822 h 459088"/>
              <a:gd name="connsiteX109" fmla="*/ 528252 w 1562036"/>
              <a:gd name="connsiteY109" fmla="*/ 347156 h 459088"/>
              <a:gd name="connsiteX110" fmla="*/ 538610 w 1562036"/>
              <a:gd name="connsiteY110" fmla="*/ 371882 h 459088"/>
              <a:gd name="connsiteX111" fmla="*/ 564338 w 1562036"/>
              <a:gd name="connsiteY111" fmla="*/ 381237 h 459088"/>
              <a:gd name="connsiteX112" fmla="*/ 582047 w 1562036"/>
              <a:gd name="connsiteY112" fmla="*/ 378898 h 459088"/>
              <a:gd name="connsiteX113" fmla="*/ 597082 w 1562036"/>
              <a:gd name="connsiteY113" fmla="*/ 370879 h 459088"/>
              <a:gd name="connsiteX114" fmla="*/ 599087 w 1562036"/>
              <a:gd name="connsiteY114" fmla="*/ 387586 h 459088"/>
              <a:gd name="connsiteX115" fmla="*/ 583717 w 1562036"/>
              <a:gd name="connsiteY115" fmla="*/ 393934 h 459088"/>
              <a:gd name="connsiteX116" fmla="*/ 564338 w 1562036"/>
              <a:gd name="connsiteY116" fmla="*/ 396273 h 459088"/>
              <a:gd name="connsiteX117" fmla="*/ 540949 w 1562036"/>
              <a:gd name="connsiteY117" fmla="*/ 391929 h 459088"/>
              <a:gd name="connsiteX118" fmla="*/ 524243 w 1562036"/>
              <a:gd name="connsiteY118" fmla="*/ 379901 h 459088"/>
              <a:gd name="connsiteX119" fmla="*/ 513885 w 1562036"/>
              <a:gd name="connsiteY119" fmla="*/ 361858 h 459088"/>
              <a:gd name="connsiteX120" fmla="*/ 510544 w 1562036"/>
              <a:gd name="connsiteY120" fmla="*/ 339472 h 459088"/>
              <a:gd name="connsiteX121" fmla="*/ 513885 w 1562036"/>
              <a:gd name="connsiteY121" fmla="*/ 316417 h 459088"/>
              <a:gd name="connsiteX122" fmla="*/ 523575 w 1562036"/>
              <a:gd name="connsiteY122" fmla="*/ 298708 h 459088"/>
              <a:gd name="connsiteX123" fmla="*/ 538944 w 1562036"/>
              <a:gd name="connsiteY123" fmla="*/ 287348 h 459088"/>
              <a:gd name="connsiteX124" fmla="*/ 558992 w 1562036"/>
              <a:gd name="connsiteY124" fmla="*/ 283338 h 459088"/>
              <a:gd name="connsiteX125" fmla="*/ 790875 w 1562036"/>
              <a:gd name="connsiteY125" fmla="*/ 282670 h 459088"/>
              <a:gd name="connsiteX126" fmla="*/ 808249 w 1562036"/>
              <a:gd name="connsiteY126" fmla="*/ 285677 h 459088"/>
              <a:gd name="connsiteX127" fmla="*/ 821280 w 1562036"/>
              <a:gd name="connsiteY127" fmla="*/ 293696 h 459088"/>
              <a:gd name="connsiteX128" fmla="*/ 821280 w 1562036"/>
              <a:gd name="connsiteY128" fmla="*/ 286011 h 459088"/>
              <a:gd name="connsiteX129" fmla="*/ 838321 w 1562036"/>
              <a:gd name="connsiteY129" fmla="*/ 286011 h 459088"/>
              <a:gd name="connsiteX130" fmla="*/ 838321 w 1562036"/>
              <a:gd name="connsiteY130" fmla="*/ 385915 h 459088"/>
              <a:gd name="connsiteX131" fmla="*/ 826292 w 1562036"/>
              <a:gd name="connsiteY131" fmla="*/ 423671 h 459088"/>
              <a:gd name="connsiteX132" fmla="*/ 788536 w 1562036"/>
              <a:gd name="connsiteY132" fmla="*/ 435366 h 459088"/>
              <a:gd name="connsiteX133" fmla="*/ 752450 w 1562036"/>
              <a:gd name="connsiteY133" fmla="*/ 426678 h 459088"/>
              <a:gd name="connsiteX134" fmla="*/ 753787 w 1562036"/>
              <a:gd name="connsiteY134" fmla="*/ 408636 h 459088"/>
              <a:gd name="connsiteX135" fmla="*/ 770827 w 1562036"/>
              <a:gd name="connsiteY135" fmla="*/ 416989 h 459088"/>
              <a:gd name="connsiteX136" fmla="*/ 789538 w 1562036"/>
              <a:gd name="connsiteY136" fmla="*/ 419662 h 459088"/>
              <a:gd name="connsiteX137" fmla="*/ 813595 w 1562036"/>
              <a:gd name="connsiteY137" fmla="*/ 412645 h 459088"/>
              <a:gd name="connsiteX138" fmla="*/ 821280 w 1562036"/>
              <a:gd name="connsiteY138" fmla="*/ 387920 h 459088"/>
              <a:gd name="connsiteX139" fmla="*/ 821280 w 1562036"/>
              <a:gd name="connsiteY139" fmla="*/ 382574 h 459088"/>
              <a:gd name="connsiteX140" fmla="*/ 808249 w 1562036"/>
              <a:gd name="connsiteY140" fmla="*/ 390927 h 459088"/>
              <a:gd name="connsiteX141" fmla="*/ 790875 w 1562036"/>
              <a:gd name="connsiteY141" fmla="*/ 393934 h 459088"/>
              <a:gd name="connsiteX142" fmla="*/ 771830 w 1562036"/>
              <a:gd name="connsiteY142" fmla="*/ 389925 h 459088"/>
              <a:gd name="connsiteX143" fmla="*/ 756126 w 1562036"/>
              <a:gd name="connsiteY143" fmla="*/ 378898 h 459088"/>
              <a:gd name="connsiteX144" fmla="*/ 745434 w 1562036"/>
              <a:gd name="connsiteY144" fmla="*/ 361524 h 459088"/>
              <a:gd name="connsiteX145" fmla="*/ 741424 w 1562036"/>
              <a:gd name="connsiteY145" fmla="*/ 338135 h 459088"/>
              <a:gd name="connsiteX146" fmla="*/ 745434 w 1562036"/>
              <a:gd name="connsiteY146" fmla="*/ 315080 h 459088"/>
              <a:gd name="connsiteX147" fmla="*/ 756126 w 1562036"/>
              <a:gd name="connsiteY147" fmla="*/ 297706 h 459088"/>
              <a:gd name="connsiteX148" fmla="*/ 771830 w 1562036"/>
              <a:gd name="connsiteY148" fmla="*/ 286680 h 459088"/>
              <a:gd name="connsiteX149" fmla="*/ 790875 w 1562036"/>
              <a:gd name="connsiteY149" fmla="*/ 282670 h 459088"/>
              <a:gd name="connsiteX150" fmla="*/ 1214546 w 1562036"/>
              <a:gd name="connsiteY150" fmla="*/ 241907 h 459088"/>
              <a:gd name="connsiteX151" fmla="*/ 1231921 w 1562036"/>
              <a:gd name="connsiteY151" fmla="*/ 241907 h 459088"/>
              <a:gd name="connsiteX152" fmla="*/ 1231921 w 1562036"/>
              <a:gd name="connsiteY152" fmla="*/ 393934 h 459088"/>
              <a:gd name="connsiteX153" fmla="*/ 1214546 w 1562036"/>
              <a:gd name="connsiteY153" fmla="*/ 393934 h 459088"/>
              <a:gd name="connsiteX154" fmla="*/ 1214546 w 1562036"/>
              <a:gd name="connsiteY154" fmla="*/ 385581 h 459088"/>
              <a:gd name="connsiteX155" fmla="*/ 1201181 w 1562036"/>
              <a:gd name="connsiteY155" fmla="*/ 393600 h 459088"/>
              <a:gd name="connsiteX156" fmla="*/ 1184141 w 1562036"/>
              <a:gd name="connsiteY156" fmla="*/ 396607 h 459088"/>
              <a:gd name="connsiteX157" fmla="*/ 1164427 w 1562036"/>
              <a:gd name="connsiteY157" fmla="*/ 392932 h 459088"/>
              <a:gd name="connsiteX158" fmla="*/ 1148389 w 1562036"/>
              <a:gd name="connsiteY158" fmla="*/ 381571 h 459088"/>
              <a:gd name="connsiteX159" fmla="*/ 1137697 w 1562036"/>
              <a:gd name="connsiteY159" fmla="*/ 363863 h 459088"/>
              <a:gd name="connsiteX160" fmla="*/ 1133688 w 1562036"/>
              <a:gd name="connsiteY160" fmla="*/ 340474 h 459088"/>
              <a:gd name="connsiteX161" fmla="*/ 1137697 w 1562036"/>
              <a:gd name="connsiteY161" fmla="*/ 317085 h 459088"/>
              <a:gd name="connsiteX162" fmla="*/ 1148389 w 1562036"/>
              <a:gd name="connsiteY162" fmla="*/ 299377 h 459088"/>
              <a:gd name="connsiteX163" fmla="*/ 1164427 w 1562036"/>
              <a:gd name="connsiteY163" fmla="*/ 288016 h 459088"/>
              <a:gd name="connsiteX164" fmla="*/ 1184141 w 1562036"/>
              <a:gd name="connsiteY164" fmla="*/ 284007 h 459088"/>
              <a:gd name="connsiteX165" fmla="*/ 1201181 w 1562036"/>
              <a:gd name="connsiteY165" fmla="*/ 287014 h 459088"/>
              <a:gd name="connsiteX166" fmla="*/ 1214546 w 1562036"/>
              <a:gd name="connsiteY166" fmla="*/ 295033 h 459088"/>
              <a:gd name="connsiteX167" fmla="*/ 866387 w 1562036"/>
              <a:gd name="connsiteY167" fmla="*/ 241907 h 459088"/>
              <a:gd name="connsiteX168" fmla="*/ 883762 w 1562036"/>
              <a:gd name="connsiteY168" fmla="*/ 241907 h 459088"/>
              <a:gd name="connsiteX169" fmla="*/ 883762 w 1562036"/>
              <a:gd name="connsiteY169" fmla="*/ 393934 h 459088"/>
              <a:gd name="connsiteX170" fmla="*/ 866387 w 1562036"/>
              <a:gd name="connsiteY170" fmla="*/ 393934 h 459088"/>
              <a:gd name="connsiteX171" fmla="*/ 400282 w 1562036"/>
              <a:gd name="connsiteY171" fmla="*/ 234222 h 459088"/>
              <a:gd name="connsiteX172" fmla="*/ 88209 w 1562036"/>
              <a:gd name="connsiteY172" fmla="*/ 428683 h 459088"/>
              <a:gd name="connsiteX173" fmla="*/ 238900 w 1562036"/>
              <a:gd name="connsiteY173" fmla="*/ 412979 h 459088"/>
              <a:gd name="connsiteX174" fmla="*/ 421666 w 1562036"/>
              <a:gd name="connsiteY174" fmla="*/ 282336 h 459088"/>
              <a:gd name="connsiteX175" fmla="*/ 1254975 w 1562036"/>
              <a:gd name="connsiteY175" fmla="*/ 148686 h 459088"/>
              <a:gd name="connsiteX176" fmla="*/ 1237601 w 1562036"/>
              <a:gd name="connsiteY176" fmla="*/ 153364 h 459088"/>
              <a:gd name="connsiteX177" fmla="*/ 1232589 w 1562036"/>
              <a:gd name="connsiteY177" fmla="*/ 166395 h 459088"/>
              <a:gd name="connsiteX178" fmla="*/ 1237601 w 1562036"/>
              <a:gd name="connsiteY178" fmla="*/ 178423 h 459088"/>
              <a:gd name="connsiteX179" fmla="*/ 1251300 w 1562036"/>
              <a:gd name="connsiteY179" fmla="*/ 182098 h 459088"/>
              <a:gd name="connsiteX180" fmla="*/ 1265667 w 1562036"/>
              <a:gd name="connsiteY180" fmla="*/ 179425 h 459088"/>
              <a:gd name="connsiteX181" fmla="*/ 1277027 w 1562036"/>
              <a:gd name="connsiteY181" fmla="*/ 171741 h 459088"/>
              <a:gd name="connsiteX182" fmla="*/ 1277027 w 1562036"/>
              <a:gd name="connsiteY182" fmla="*/ 148686 h 459088"/>
              <a:gd name="connsiteX183" fmla="*/ 352502 w 1562036"/>
              <a:gd name="connsiteY183" fmla="*/ 119617 h 459088"/>
              <a:gd name="connsiteX184" fmla="*/ 211501 w 1562036"/>
              <a:gd name="connsiteY184" fmla="*/ 192122 h 459088"/>
              <a:gd name="connsiteX185" fmla="*/ 306393 w 1562036"/>
              <a:gd name="connsiteY185" fmla="*/ 197802 h 459088"/>
              <a:gd name="connsiteX186" fmla="*/ 370545 w 1562036"/>
              <a:gd name="connsiteY186" fmla="*/ 160380 h 459088"/>
              <a:gd name="connsiteX187" fmla="*/ 779515 w 1562036"/>
              <a:gd name="connsiteY187" fmla="*/ 101908 h 459088"/>
              <a:gd name="connsiteX188" fmla="*/ 760470 w 1562036"/>
              <a:gd name="connsiteY188" fmla="*/ 111264 h 459088"/>
              <a:gd name="connsiteX189" fmla="*/ 752785 w 1562036"/>
              <a:gd name="connsiteY189" fmla="*/ 140333 h 459088"/>
              <a:gd name="connsiteX190" fmla="*/ 760470 w 1562036"/>
              <a:gd name="connsiteY190" fmla="*/ 169068 h 459088"/>
              <a:gd name="connsiteX191" fmla="*/ 779515 w 1562036"/>
              <a:gd name="connsiteY191" fmla="*/ 178423 h 459088"/>
              <a:gd name="connsiteX192" fmla="*/ 792211 w 1562036"/>
              <a:gd name="connsiteY192" fmla="*/ 176084 h 459088"/>
              <a:gd name="connsiteX193" fmla="*/ 802235 w 1562036"/>
              <a:gd name="connsiteY193" fmla="*/ 169068 h 459088"/>
              <a:gd name="connsiteX194" fmla="*/ 802235 w 1562036"/>
              <a:gd name="connsiteY194" fmla="*/ 111598 h 459088"/>
              <a:gd name="connsiteX195" fmla="*/ 792211 w 1562036"/>
              <a:gd name="connsiteY195" fmla="*/ 104581 h 459088"/>
              <a:gd name="connsiteX196" fmla="*/ 779515 w 1562036"/>
              <a:gd name="connsiteY196" fmla="*/ 101908 h 459088"/>
              <a:gd name="connsiteX197" fmla="*/ 1321800 w 1562036"/>
              <a:gd name="connsiteY197" fmla="*/ 79522 h 459088"/>
              <a:gd name="connsiteX198" fmla="*/ 1359222 w 1562036"/>
              <a:gd name="connsiteY198" fmla="*/ 79522 h 459088"/>
              <a:gd name="connsiteX199" fmla="*/ 1388960 w 1562036"/>
              <a:gd name="connsiteY199" fmla="*/ 162385 h 459088"/>
              <a:gd name="connsiteX200" fmla="*/ 1418363 w 1562036"/>
              <a:gd name="connsiteY200" fmla="*/ 79522 h 459088"/>
              <a:gd name="connsiteX201" fmla="*/ 1455785 w 1562036"/>
              <a:gd name="connsiteY201" fmla="*/ 79522 h 459088"/>
              <a:gd name="connsiteX202" fmla="*/ 1392301 w 1562036"/>
              <a:gd name="connsiteY202" fmla="*/ 250594 h 459088"/>
              <a:gd name="connsiteX203" fmla="*/ 1354879 w 1562036"/>
              <a:gd name="connsiteY203" fmla="*/ 250594 h 459088"/>
              <a:gd name="connsiteX204" fmla="*/ 1371919 w 1562036"/>
              <a:gd name="connsiteY204" fmla="*/ 203817 h 459088"/>
              <a:gd name="connsiteX205" fmla="*/ 995026 w 1562036"/>
              <a:gd name="connsiteY205" fmla="*/ 79522 h 459088"/>
              <a:gd name="connsiteX206" fmla="*/ 1031445 w 1562036"/>
              <a:gd name="connsiteY206" fmla="*/ 79522 h 459088"/>
              <a:gd name="connsiteX207" fmla="*/ 1054500 w 1562036"/>
              <a:gd name="connsiteY207" fmla="*/ 162385 h 459088"/>
              <a:gd name="connsiteX208" fmla="*/ 1077220 w 1562036"/>
              <a:gd name="connsiteY208" fmla="*/ 79522 h 459088"/>
              <a:gd name="connsiteX209" fmla="*/ 1109296 w 1562036"/>
              <a:gd name="connsiteY209" fmla="*/ 79522 h 459088"/>
              <a:gd name="connsiteX210" fmla="*/ 1132017 w 1562036"/>
              <a:gd name="connsiteY210" fmla="*/ 162385 h 459088"/>
              <a:gd name="connsiteX211" fmla="*/ 1155072 w 1562036"/>
              <a:gd name="connsiteY211" fmla="*/ 79522 h 459088"/>
              <a:gd name="connsiteX212" fmla="*/ 1191491 w 1562036"/>
              <a:gd name="connsiteY212" fmla="*/ 79522 h 459088"/>
              <a:gd name="connsiteX213" fmla="*/ 1150728 w 1562036"/>
              <a:gd name="connsiteY213" fmla="*/ 204151 h 459088"/>
              <a:gd name="connsiteX214" fmla="*/ 1114308 w 1562036"/>
              <a:gd name="connsiteY214" fmla="*/ 204151 h 459088"/>
              <a:gd name="connsiteX215" fmla="*/ 1093259 w 1562036"/>
              <a:gd name="connsiteY215" fmla="*/ 123961 h 459088"/>
              <a:gd name="connsiteX216" fmla="*/ 1072209 w 1562036"/>
              <a:gd name="connsiteY216" fmla="*/ 204151 h 459088"/>
              <a:gd name="connsiteX217" fmla="*/ 1035789 w 1562036"/>
              <a:gd name="connsiteY217" fmla="*/ 204151 h 459088"/>
              <a:gd name="connsiteX218" fmla="*/ 659230 w 1562036"/>
              <a:gd name="connsiteY218" fmla="*/ 79522 h 459088"/>
              <a:gd name="connsiteX219" fmla="*/ 694981 w 1562036"/>
              <a:gd name="connsiteY219" fmla="*/ 79522 h 459088"/>
              <a:gd name="connsiteX220" fmla="*/ 694981 w 1562036"/>
              <a:gd name="connsiteY220" fmla="*/ 204151 h 459088"/>
              <a:gd name="connsiteX221" fmla="*/ 659230 w 1562036"/>
              <a:gd name="connsiteY221" fmla="*/ 204151 h 459088"/>
              <a:gd name="connsiteX222" fmla="*/ 1514925 w 1562036"/>
              <a:gd name="connsiteY222" fmla="*/ 76849 h 459088"/>
              <a:gd name="connsiteX223" fmla="*/ 1536643 w 1562036"/>
              <a:gd name="connsiteY223" fmla="*/ 78854 h 459088"/>
              <a:gd name="connsiteX224" fmla="*/ 1556356 w 1562036"/>
              <a:gd name="connsiteY224" fmla="*/ 84868 h 459088"/>
              <a:gd name="connsiteX225" fmla="*/ 1553683 w 1562036"/>
              <a:gd name="connsiteY225" fmla="*/ 111264 h 459088"/>
              <a:gd name="connsiteX226" fmla="*/ 1536977 w 1562036"/>
              <a:gd name="connsiteY226" fmla="*/ 104915 h 459088"/>
              <a:gd name="connsiteX227" fmla="*/ 1518266 w 1562036"/>
              <a:gd name="connsiteY227" fmla="*/ 102577 h 459088"/>
              <a:gd name="connsiteX228" fmla="*/ 1504233 w 1562036"/>
              <a:gd name="connsiteY228" fmla="*/ 105250 h 459088"/>
              <a:gd name="connsiteX229" fmla="*/ 1500223 w 1562036"/>
              <a:gd name="connsiteY229" fmla="*/ 112266 h 459088"/>
              <a:gd name="connsiteX230" fmla="*/ 1504901 w 1562036"/>
              <a:gd name="connsiteY230" fmla="*/ 121288 h 459088"/>
              <a:gd name="connsiteX231" fmla="*/ 1523612 w 1562036"/>
              <a:gd name="connsiteY231" fmla="*/ 129307 h 459088"/>
              <a:gd name="connsiteX232" fmla="*/ 1541989 w 1562036"/>
              <a:gd name="connsiteY232" fmla="*/ 136657 h 459088"/>
              <a:gd name="connsiteX233" fmla="*/ 1553683 w 1562036"/>
              <a:gd name="connsiteY233" fmla="*/ 145679 h 459088"/>
              <a:gd name="connsiteX234" fmla="*/ 1560032 w 1562036"/>
              <a:gd name="connsiteY234" fmla="*/ 156037 h 459088"/>
              <a:gd name="connsiteX235" fmla="*/ 1562036 w 1562036"/>
              <a:gd name="connsiteY235" fmla="*/ 167731 h 459088"/>
              <a:gd name="connsiteX236" fmla="*/ 1549006 w 1562036"/>
              <a:gd name="connsiteY236" fmla="*/ 197134 h 459088"/>
              <a:gd name="connsiteX237" fmla="*/ 1510247 w 1562036"/>
              <a:gd name="connsiteY237" fmla="*/ 206824 h 459088"/>
              <a:gd name="connsiteX238" fmla="*/ 1485856 w 1562036"/>
              <a:gd name="connsiteY238" fmla="*/ 204485 h 459088"/>
              <a:gd name="connsiteX239" fmla="*/ 1463804 w 1562036"/>
              <a:gd name="connsiteY239" fmla="*/ 197134 h 459088"/>
              <a:gd name="connsiteX240" fmla="*/ 1465474 w 1562036"/>
              <a:gd name="connsiteY240" fmla="*/ 168399 h 459088"/>
              <a:gd name="connsiteX241" fmla="*/ 1485188 w 1562036"/>
              <a:gd name="connsiteY241" fmla="*/ 178089 h 459088"/>
              <a:gd name="connsiteX242" fmla="*/ 1506906 w 1562036"/>
              <a:gd name="connsiteY242" fmla="*/ 181430 h 459088"/>
              <a:gd name="connsiteX243" fmla="*/ 1526285 w 1562036"/>
              <a:gd name="connsiteY243" fmla="*/ 169068 h 459088"/>
              <a:gd name="connsiteX244" fmla="*/ 1525283 w 1562036"/>
              <a:gd name="connsiteY244" fmla="*/ 164390 h 459088"/>
              <a:gd name="connsiteX245" fmla="*/ 1521273 w 1562036"/>
              <a:gd name="connsiteY245" fmla="*/ 160046 h 459088"/>
              <a:gd name="connsiteX246" fmla="*/ 1513588 w 1562036"/>
              <a:gd name="connsiteY246" fmla="*/ 156037 h 459088"/>
              <a:gd name="connsiteX247" fmla="*/ 1501560 w 1562036"/>
              <a:gd name="connsiteY247" fmla="*/ 152027 h 459088"/>
              <a:gd name="connsiteX248" fmla="*/ 1473159 w 1562036"/>
              <a:gd name="connsiteY248" fmla="*/ 136657 h 459088"/>
              <a:gd name="connsiteX249" fmla="*/ 1464138 w 1562036"/>
              <a:gd name="connsiteY249" fmla="*/ 113603 h 459088"/>
              <a:gd name="connsiteX250" fmla="*/ 1477169 w 1562036"/>
              <a:gd name="connsiteY250" fmla="*/ 86204 h 459088"/>
              <a:gd name="connsiteX251" fmla="*/ 1514925 w 1562036"/>
              <a:gd name="connsiteY251" fmla="*/ 76849 h 459088"/>
              <a:gd name="connsiteX252" fmla="*/ 1256646 w 1562036"/>
              <a:gd name="connsiteY252" fmla="*/ 76849 h 459088"/>
              <a:gd name="connsiteX253" fmla="*/ 1299414 w 1562036"/>
              <a:gd name="connsiteY253" fmla="*/ 87875 h 459088"/>
              <a:gd name="connsiteX254" fmla="*/ 1312779 w 1562036"/>
              <a:gd name="connsiteY254" fmla="*/ 124629 h 459088"/>
              <a:gd name="connsiteX255" fmla="*/ 1312779 w 1562036"/>
              <a:gd name="connsiteY255" fmla="*/ 204485 h 459088"/>
              <a:gd name="connsiteX256" fmla="*/ 1277027 w 1562036"/>
              <a:gd name="connsiteY256" fmla="*/ 204485 h 459088"/>
              <a:gd name="connsiteX257" fmla="*/ 1277027 w 1562036"/>
              <a:gd name="connsiteY257" fmla="*/ 196466 h 459088"/>
              <a:gd name="connsiteX258" fmla="*/ 1261658 w 1562036"/>
              <a:gd name="connsiteY258" fmla="*/ 205153 h 459088"/>
              <a:gd name="connsiteX259" fmla="*/ 1242947 w 1562036"/>
              <a:gd name="connsiteY259" fmla="*/ 206824 h 459088"/>
              <a:gd name="connsiteX260" fmla="*/ 1224904 w 1562036"/>
              <a:gd name="connsiteY260" fmla="*/ 204151 h 459088"/>
              <a:gd name="connsiteX261" fmla="*/ 1210202 w 1562036"/>
              <a:gd name="connsiteY261" fmla="*/ 196466 h 459088"/>
              <a:gd name="connsiteX262" fmla="*/ 1200179 w 1562036"/>
              <a:gd name="connsiteY262" fmla="*/ 184103 h 459088"/>
              <a:gd name="connsiteX263" fmla="*/ 1196503 w 1562036"/>
              <a:gd name="connsiteY263" fmla="*/ 167063 h 459088"/>
              <a:gd name="connsiteX264" fmla="*/ 1211205 w 1562036"/>
              <a:gd name="connsiteY264" fmla="*/ 135989 h 459088"/>
              <a:gd name="connsiteX265" fmla="*/ 1253973 w 1562036"/>
              <a:gd name="connsiteY265" fmla="*/ 124295 h 459088"/>
              <a:gd name="connsiteX266" fmla="*/ 1277027 w 1562036"/>
              <a:gd name="connsiteY266" fmla="*/ 124295 h 459088"/>
              <a:gd name="connsiteX267" fmla="*/ 1277027 w 1562036"/>
              <a:gd name="connsiteY267" fmla="*/ 118615 h 459088"/>
              <a:gd name="connsiteX268" fmla="*/ 1271681 w 1562036"/>
              <a:gd name="connsiteY268" fmla="*/ 105918 h 459088"/>
              <a:gd name="connsiteX269" fmla="*/ 1253305 w 1562036"/>
              <a:gd name="connsiteY269" fmla="*/ 102242 h 459088"/>
              <a:gd name="connsiteX270" fmla="*/ 1230584 w 1562036"/>
              <a:gd name="connsiteY270" fmla="*/ 105250 h 459088"/>
              <a:gd name="connsiteX271" fmla="*/ 1210202 w 1562036"/>
              <a:gd name="connsiteY271" fmla="*/ 113269 h 459088"/>
              <a:gd name="connsiteX272" fmla="*/ 1206861 w 1562036"/>
              <a:gd name="connsiteY272" fmla="*/ 87875 h 459088"/>
              <a:gd name="connsiteX273" fmla="*/ 1229582 w 1562036"/>
              <a:gd name="connsiteY273" fmla="*/ 79856 h 459088"/>
              <a:gd name="connsiteX274" fmla="*/ 1256646 w 1562036"/>
              <a:gd name="connsiteY274" fmla="*/ 76849 h 459088"/>
              <a:gd name="connsiteX275" fmla="*/ 771830 w 1562036"/>
              <a:gd name="connsiteY275" fmla="*/ 76849 h 459088"/>
              <a:gd name="connsiteX276" fmla="*/ 789538 w 1562036"/>
              <a:gd name="connsiteY276" fmla="*/ 79856 h 459088"/>
              <a:gd name="connsiteX277" fmla="*/ 802569 w 1562036"/>
              <a:gd name="connsiteY277" fmla="*/ 87875 h 459088"/>
              <a:gd name="connsiteX278" fmla="*/ 802569 w 1562036"/>
              <a:gd name="connsiteY278" fmla="*/ 79856 h 459088"/>
              <a:gd name="connsiteX279" fmla="*/ 838321 w 1562036"/>
              <a:gd name="connsiteY279" fmla="*/ 79856 h 459088"/>
              <a:gd name="connsiteX280" fmla="*/ 838321 w 1562036"/>
              <a:gd name="connsiteY280" fmla="*/ 192790 h 459088"/>
              <a:gd name="connsiteX281" fmla="*/ 834645 w 1562036"/>
              <a:gd name="connsiteY281" fmla="*/ 219855 h 459088"/>
              <a:gd name="connsiteX282" fmla="*/ 823285 w 1562036"/>
              <a:gd name="connsiteY282" fmla="*/ 238232 h 459088"/>
              <a:gd name="connsiteX283" fmla="*/ 802903 w 1562036"/>
              <a:gd name="connsiteY283" fmla="*/ 248924 h 459088"/>
              <a:gd name="connsiteX284" fmla="*/ 772832 w 1562036"/>
              <a:gd name="connsiteY284" fmla="*/ 252265 h 459088"/>
              <a:gd name="connsiteX285" fmla="*/ 749443 w 1562036"/>
              <a:gd name="connsiteY285" fmla="*/ 249926 h 459088"/>
              <a:gd name="connsiteX286" fmla="*/ 729062 w 1562036"/>
              <a:gd name="connsiteY286" fmla="*/ 242909 h 459088"/>
              <a:gd name="connsiteX287" fmla="*/ 731066 w 1562036"/>
              <a:gd name="connsiteY287" fmla="*/ 214843 h 459088"/>
              <a:gd name="connsiteX288" fmla="*/ 749777 w 1562036"/>
              <a:gd name="connsiteY288" fmla="*/ 223864 h 459088"/>
              <a:gd name="connsiteX289" fmla="*/ 770493 w 1562036"/>
              <a:gd name="connsiteY289" fmla="*/ 226871 h 459088"/>
              <a:gd name="connsiteX290" fmla="*/ 793548 w 1562036"/>
              <a:gd name="connsiteY290" fmla="*/ 220189 h 459088"/>
              <a:gd name="connsiteX291" fmla="*/ 802235 w 1562036"/>
              <a:gd name="connsiteY291" fmla="*/ 198136 h 459088"/>
              <a:gd name="connsiteX292" fmla="*/ 802235 w 1562036"/>
              <a:gd name="connsiteY292" fmla="*/ 192456 h 459088"/>
              <a:gd name="connsiteX293" fmla="*/ 789204 w 1562036"/>
              <a:gd name="connsiteY293" fmla="*/ 200475 h 459088"/>
              <a:gd name="connsiteX294" fmla="*/ 771496 w 1562036"/>
              <a:gd name="connsiteY294" fmla="*/ 203482 h 459088"/>
              <a:gd name="connsiteX295" fmla="*/ 750112 w 1562036"/>
              <a:gd name="connsiteY295" fmla="*/ 199139 h 459088"/>
              <a:gd name="connsiteX296" fmla="*/ 732403 w 1562036"/>
              <a:gd name="connsiteY296" fmla="*/ 186442 h 459088"/>
              <a:gd name="connsiteX297" fmla="*/ 720374 w 1562036"/>
              <a:gd name="connsiteY297" fmla="*/ 166395 h 459088"/>
              <a:gd name="connsiteX298" fmla="*/ 716365 w 1562036"/>
              <a:gd name="connsiteY298" fmla="*/ 140333 h 459088"/>
              <a:gd name="connsiteX299" fmla="*/ 720709 w 1562036"/>
              <a:gd name="connsiteY299" fmla="*/ 113937 h 459088"/>
              <a:gd name="connsiteX300" fmla="*/ 732737 w 1562036"/>
              <a:gd name="connsiteY300" fmla="*/ 93889 h 459088"/>
              <a:gd name="connsiteX301" fmla="*/ 750446 w 1562036"/>
              <a:gd name="connsiteY301" fmla="*/ 81193 h 459088"/>
              <a:gd name="connsiteX302" fmla="*/ 771830 w 1562036"/>
              <a:gd name="connsiteY302" fmla="*/ 76849 h 459088"/>
              <a:gd name="connsiteX303" fmla="*/ 316417 w 1562036"/>
              <a:gd name="connsiteY303" fmla="*/ 30740 h 459088"/>
              <a:gd name="connsiteX304" fmla="*/ 216847 w 1562036"/>
              <a:gd name="connsiteY304" fmla="*/ 73842 h 459088"/>
              <a:gd name="connsiteX305" fmla="*/ 289687 w 1562036"/>
              <a:gd name="connsiteY305" fmla="*/ 84534 h 459088"/>
              <a:gd name="connsiteX306" fmla="*/ 331452 w 1562036"/>
              <a:gd name="connsiteY306" fmla="*/ 64152 h 459088"/>
              <a:gd name="connsiteX307" fmla="*/ 866387 w 1562036"/>
              <a:gd name="connsiteY307" fmla="*/ 28401 h 459088"/>
              <a:gd name="connsiteX308" fmla="*/ 902139 w 1562036"/>
              <a:gd name="connsiteY308" fmla="*/ 28401 h 459088"/>
              <a:gd name="connsiteX309" fmla="*/ 902139 w 1562036"/>
              <a:gd name="connsiteY309" fmla="*/ 87541 h 459088"/>
              <a:gd name="connsiteX310" fmla="*/ 916172 w 1562036"/>
              <a:gd name="connsiteY310" fmla="*/ 79522 h 459088"/>
              <a:gd name="connsiteX311" fmla="*/ 934549 w 1562036"/>
              <a:gd name="connsiteY311" fmla="*/ 76515 h 459088"/>
              <a:gd name="connsiteX312" fmla="*/ 971971 w 1562036"/>
              <a:gd name="connsiteY312" fmla="*/ 91216 h 459088"/>
              <a:gd name="connsiteX313" fmla="*/ 985336 w 1562036"/>
              <a:gd name="connsiteY313" fmla="*/ 134987 h 459088"/>
              <a:gd name="connsiteX314" fmla="*/ 985336 w 1562036"/>
              <a:gd name="connsiteY314" fmla="*/ 203817 h 459088"/>
              <a:gd name="connsiteX315" fmla="*/ 949585 w 1562036"/>
              <a:gd name="connsiteY315" fmla="*/ 203817 h 459088"/>
              <a:gd name="connsiteX316" fmla="*/ 949585 w 1562036"/>
              <a:gd name="connsiteY316" fmla="*/ 135655 h 459088"/>
              <a:gd name="connsiteX317" fmla="*/ 943570 w 1562036"/>
              <a:gd name="connsiteY317" fmla="*/ 109927 h 459088"/>
              <a:gd name="connsiteX318" fmla="*/ 924859 w 1562036"/>
              <a:gd name="connsiteY318" fmla="*/ 102242 h 459088"/>
              <a:gd name="connsiteX319" fmla="*/ 911828 w 1562036"/>
              <a:gd name="connsiteY319" fmla="*/ 104915 h 459088"/>
              <a:gd name="connsiteX320" fmla="*/ 902139 w 1562036"/>
              <a:gd name="connsiteY320" fmla="*/ 111598 h 459088"/>
              <a:gd name="connsiteX321" fmla="*/ 902139 w 1562036"/>
              <a:gd name="connsiteY321" fmla="*/ 204151 h 459088"/>
              <a:gd name="connsiteX322" fmla="*/ 866387 w 1562036"/>
              <a:gd name="connsiteY322" fmla="*/ 204151 h 459088"/>
              <a:gd name="connsiteX323" fmla="*/ 677272 w 1562036"/>
              <a:gd name="connsiteY323" fmla="*/ 28401 h 459088"/>
              <a:gd name="connsiteX324" fmla="*/ 692976 w 1562036"/>
              <a:gd name="connsiteY324" fmla="*/ 33078 h 459088"/>
              <a:gd name="connsiteX325" fmla="*/ 697654 w 1562036"/>
              <a:gd name="connsiteY325" fmla="*/ 46443 h 459088"/>
              <a:gd name="connsiteX326" fmla="*/ 692976 w 1562036"/>
              <a:gd name="connsiteY326" fmla="*/ 60143 h 459088"/>
              <a:gd name="connsiteX327" fmla="*/ 677272 w 1562036"/>
              <a:gd name="connsiteY327" fmla="*/ 64486 h 459088"/>
              <a:gd name="connsiteX328" fmla="*/ 661568 w 1562036"/>
              <a:gd name="connsiteY328" fmla="*/ 60143 h 459088"/>
              <a:gd name="connsiteX329" fmla="*/ 656891 w 1562036"/>
              <a:gd name="connsiteY329" fmla="*/ 46443 h 459088"/>
              <a:gd name="connsiteX330" fmla="*/ 661568 w 1562036"/>
              <a:gd name="connsiteY330" fmla="*/ 33078 h 459088"/>
              <a:gd name="connsiteX331" fmla="*/ 677272 w 1562036"/>
              <a:gd name="connsiteY331" fmla="*/ 28401 h 459088"/>
              <a:gd name="connsiteX332" fmla="*/ 513551 w 1562036"/>
              <a:gd name="connsiteY332" fmla="*/ 28401 h 459088"/>
              <a:gd name="connsiteX333" fmla="*/ 549302 w 1562036"/>
              <a:gd name="connsiteY333" fmla="*/ 28401 h 459088"/>
              <a:gd name="connsiteX334" fmla="*/ 549302 w 1562036"/>
              <a:gd name="connsiteY334" fmla="*/ 87541 h 459088"/>
              <a:gd name="connsiteX335" fmla="*/ 563336 w 1562036"/>
              <a:gd name="connsiteY335" fmla="*/ 79522 h 459088"/>
              <a:gd name="connsiteX336" fmla="*/ 581712 w 1562036"/>
              <a:gd name="connsiteY336" fmla="*/ 76515 h 459088"/>
              <a:gd name="connsiteX337" fmla="*/ 619134 w 1562036"/>
              <a:gd name="connsiteY337" fmla="*/ 91216 h 459088"/>
              <a:gd name="connsiteX338" fmla="*/ 632499 w 1562036"/>
              <a:gd name="connsiteY338" fmla="*/ 134987 h 459088"/>
              <a:gd name="connsiteX339" fmla="*/ 632499 w 1562036"/>
              <a:gd name="connsiteY339" fmla="*/ 203817 h 459088"/>
              <a:gd name="connsiteX340" fmla="*/ 596748 w 1562036"/>
              <a:gd name="connsiteY340" fmla="*/ 203817 h 459088"/>
              <a:gd name="connsiteX341" fmla="*/ 596748 w 1562036"/>
              <a:gd name="connsiteY341" fmla="*/ 135321 h 459088"/>
              <a:gd name="connsiteX342" fmla="*/ 590734 w 1562036"/>
              <a:gd name="connsiteY342" fmla="*/ 109593 h 459088"/>
              <a:gd name="connsiteX343" fmla="*/ 572023 w 1562036"/>
              <a:gd name="connsiteY343" fmla="*/ 102242 h 459088"/>
              <a:gd name="connsiteX344" fmla="*/ 558992 w 1562036"/>
              <a:gd name="connsiteY344" fmla="*/ 104915 h 459088"/>
              <a:gd name="connsiteX345" fmla="*/ 549302 w 1562036"/>
              <a:gd name="connsiteY345" fmla="*/ 111598 h 459088"/>
              <a:gd name="connsiteX346" fmla="*/ 549302 w 1562036"/>
              <a:gd name="connsiteY346" fmla="*/ 204151 h 459088"/>
              <a:gd name="connsiteX347" fmla="*/ 513551 w 1562036"/>
              <a:gd name="connsiteY347" fmla="*/ 204151 h 459088"/>
              <a:gd name="connsiteX348" fmla="*/ 255272 w 1562036"/>
              <a:gd name="connsiteY348" fmla="*/ 0 h 459088"/>
              <a:gd name="connsiteX349" fmla="*/ 324102 w 1562036"/>
              <a:gd name="connsiteY349" fmla="*/ 11360 h 459088"/>
              <a:gd name="connsiteX350" fmla="*/ 350498 w 1562036"/>
              <a:gd name="connsiteY350" fmla="*/ 71169 h 459088"/>
              <a:gd name="connsiteX351" fmla="*/ 315080 w 1562036"/>
              <a:gd name="connsiteY351" fmla="*/ 88543 h 459088"/>
              <a:gd name="connsiteX352" fmla="*/ 361190 w 1562036"/>
              <a:gd name="connsiteY352" fmla="*/ 95226 h 459088"/>
              <a:gd name="connsiteX353" fmla="*/ 393266 w 1562036"/>
              <a:gd name="connsiteY353" fmla="*/ 167731 h 459088"/>
              <a:gd name="connsiteX354" fmla="*/ 338469 w 1562036"/>
              <a:gd name="connsiteY354" fmla="*/ 199807 h 459088"/>
              <a:gd name="connsiteX355" fmla="*/ 409638 w 1562036"/>
              <a:gd name="connsiteY355" fmla="*/ 204151 h 459088"/>
              <a:gd name="connsiteX356" fmla="*/ 447728 w 1562036"/>
              <a:gd name="connsiteY356" fmla="*/ 289353 h 459088"/>
              <a:gd name="connsiteX357" fmla="*/ 246585 w 1562036"/>
              <a:gd name="connsiteY357" fmla="*/ 433027 h 459088"/>
              <a:gd name="connsiteX358" fmla="*/ 0 w 1562036"/>
              <a:gd name="connsiteY358" fmla="*/ 459088 h 459088"/>
              <a:gd name="connsiteX359" fmla="*/ 259615 w 1562036"/>
              <a:gd name="connsiteY359" fmla="*/ 297372 h 459088"/>
              <a:gd name="connsiteX360" fmla="*/ 165058 w 1562036"/>
              <a:gd name="connsiteY360" fmla="*/ 301047 h 459088"/>
              <a:gd name="connsiteX361" fmla="*/ 176752 w 1562036"/>
              <a:gd name="connsiteY361" fmla="*/ 189783 h 459088"/>
              <a:gd name="connsiteX362" fmla="*/ 238566 w 1562036"/>
              <a:gd name="connsiteY362" fmla="*/ 158041 h 459088"/>
              <a:gd name="connsiteX363" fmla="*/ 180428 w 1562036"/>
              <a:gd name="connsiteY363" fmla="*/ 154700 h 459088"/>
              <a:gd name="connsiteX364" fmla="*/ 189115 w 1562036"/>
              <a:gd name="connsiteY364" fmla="*/ 70166 h 459088"/>
              <a:gd name="connsiteX365" fmla="*/ 261286 w 1562036"/>
              <a:gd name="connsiteY365" fmla="*/ 38759 h 45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</a:cxnLst>
            <a:rect l="l" t="t" r="r" b="b"/>
            <a:pathLst>
              <a:path w="1562036" h="459088">
                <a:moveTo>
                  <a:pt x="951589" y="341142"/>
                </a:moveTo>
                <a:cubicBezTo>
                  <a:pt x="941231" y="341142"/>
                  <a:pt x="933546" y="342813"/>
                  <a:pt x="928535" y="346822"/>
                </a:cubicBezTo>
                <a:cubicBezTo>
                  <a:pt x="923523" y="350498"/>
                  <a:pt x="921184" y="355510"/>
                  <a:pt x="921184" y="361858"/>
                </a:cubicBezTo>
                <a:cubicBezTo>
                  <a:pt x="921184" y="368541"/>
                  <a:pt x="923523" y="373552"/>
                  <a:pt x="928200" y="376559"/>
                </a:cubicBezTo>
                <a:cubicBezTo>
                  <a:pt x="933212" y="379567"/>
                  <a:pt x="939227" y="380903"/>
                  <a:pt x="946911" y="380903"/>
                </a:cubicBezTo>
                <a:cubicBezTo>
                  <a:pt x="953594" y="380903"/>
                  <a:pt x="959608" y="379901"/>
                  <a:pt x="964954" y="377562"/>
                </a:cubicBezTo>
                <a:cubicBezTo>
                  <a:pt x="970300" y="375223"/>
                  <a:pt x="974644" y="371882"/>
                  <a:pt x="977651" y="367538"/>
                </a:cubicBezTo>
                <a:lnTo>
                  <a:pt x="977651" y="341142"/>
                </a:lnTo>
                <a:close/>
                <a:moveTo>
                  <a:pt x="1185811" y="299042"/>
                </a:moveTo>
                <a:cubicBezTo>
                  <a:pt x="1181133" y="299042"/>
                  <a:pt x="1176456" y="300045"/>
                  <a:pt x="1172446" y="301715"/>
                </a:cubicBezTo>
                <a:cubicBezTo>
                  <a:pt x="1168437" y="303386"/>
                  <a:pt x="1164761" y="306059"/>
                  <a:pt x="1161754" y="309400"/>
                </a:cubicBezTo>
                <a:cubicBezTo>
                  <a:pt x="1158747" y="312742"/>
                  <a:pt x="1156408" y="317085"/>
                  <a:pt x="1154738" y="322097"/>
                </a:cubicBezTo>
                <a:cubicBezTo>
                  <a:pt x="1153067" y="327109"/>
                  <a:pt x="1152399" y="333123"/>
                  <a:pt x="1152399" y="339806"/>
                </a:cubicBezTo>
                <a:cubicBezTo>
                  <a:pt x="1152399" y="346488"/>
                  <a:pt x="1153067" y="352502"/>
                  <a:pt x="1154738" y="357848"/>
                </a:cubicBezTo>
                <a:cubicBezTo>
                  <a:pt x="1156408" y="362860"/>
                  <a:pt x="1158747" y="367204"/>
                  <a:pt x="1161754" y="370545"/>
                </a:cubicBezTo>
                <a:cubicBezTo>
                  <a:pt x="1164761" y="373887"/>
                  <a:pt x="1168437" y="376559"/>
                  <a:pt x="1172446" y="378230"/>
                </a:cubicBezTo>
                <a:cubicBezTo>
                  <a:pt x="1176456" y="379901"/>
                  <a:pt x="1181133" y="380903"/>
                  <a:pt x="1185811" y="380903"/>
                </a:cubicBezTo>
                <a:cubicBezTo>
                  <a:pt x="1191491" y="380903"/>
                  <a:pt x="1197171" y="379901"/>
                  <a:pt x="1202183" y="377562"/>
                </a:cubicBezTo>
                <a:cubicBezTo>
                  <a:pt x="1207195" y="375223"/>
                  <a:pt x="1211205" y="371882"/>
                  <a:pt x="1214546" y="367538"/>
                </a:cubicBezTo>
                <a:lnTo>
                  <a:pt x="1214546" y="312407"/>
                </a:lnTo>
                <a:cubicBezTo>
                  <a:pt x="1211205" y="308064"/>
                  <a:pt x="1207195" y="304723"/>
                  <a:pt x="1202183" y="302384"/>
                </a:cubicBezTo>
                <a:cubicBezTo>
                  <a:pt x="1197171" y="300045"/>
                  <a:pt x="1191826" y="299042"/>
                  <a:pt x="1185811" y="299042"/>
                </a:cubicBezTo>
                <a:close/>
                <a:moveTo>
                  <a:pt x="792211" y="299042"/>
                </a:moveTo>
                <a:cubicBezTo>
                  <a:pt x="787534" y="299042"/>
                  <a:pt x="783190" y="300045"/>
                  <a:pt x="779181" y="301715"/>
                </a:cubicBezTo>
                <a:cubicBezTo>
                  <a:pt x="775171" y="303386"/>
                  <a:pt x="771830" y="306059"/>
                  <a:pt x="768823" y="309400"/>
                </a:cubicBezTo>
                <a:cubicBezTo>
                  <a:pt x="765816" y="312742"/>
                  <a:pt x="763477" y="316751"/>
                  <a:pt x="761806" y="321763"/>
                </a:cubicBezTo>
                <a:cubicBezTo>
                  <a:pt x="760135" y="326775"/>
                  <a:pt x="759467" y="332455"/>
                  <a:pt x="759467" y="339137"/>
                </a:cubicBezTo>
                <a:cubicBezTo>
                  <a:pt x="759467" y="345820"/>
                  <a:pt x="760135" y="351500"/>
                  <a:pt x="761806" y="356512"/>
                </a:cubicBezTo>
                <a:cubicBezTo>
                  <a:pt x="763477" y="361524"/>
                  <a:pt x="765816" y="365867"/>
                  <a:pt x="768823" y="369209"/>
                </a:cubicBezTo>
                <a:cubicBezTo>
                  <a:pt x="771830" y="372550"/>
                  <a:pt x="775171" y="375223"/>
                  <a:pt x="779181" y="376894"/>
                </a:cubicBezTo>
                <a:cubicBezTo>
                  <a:pt x="783190" y="378564"/>
                  <a:pt x="787534" y="379567"/>
                  <a:pt x="792211" y="379567"/>
                </a:cubicBezTo>
                <a:cubicBezTo>
                  <a:pt x="798560" y="379567"/>
                  <a:pt x="803906" y="378230"/>
                  <a:pt x="808918" y="375891"/>
                </a:cubicBezTo>
                <a:cubicBezTo>
                  <a:pt x="813930" y="373552"/>
                  <a:pt x="817939" y="370211"/>
                  <a:pt x="820946" y="365533"/>
                </a:cubicBezTo>
                <a:lnTo>
                  <a:pt x="820946" y="312407"/>
                </a:lnTo>
                <a:cubicBezTo>
                  <a:pt x="817605" y="308064"/>
                  <a:pt x="813595" y="304723"/>
                  <a:pt x="808918" y="302384"/>
                </a:cubicBezTo>
                <a:cubicBezTo>
                  <a:pt x="803906" y="300045"/>
                  <a:pt x="798560" y="299042"/>
                  <a:pt x="792211" y="299042"/>
                </a:cubicBezTo>
                <a:close/>
                <a:moveTo>
                  <a:pt x="558992" y="299042"/>
                </a:moveTo>
                <a:cubicBezTo>
                  <a:pt x="549971" y="299042"/>
                  <a:pt x="542620" y="302050"/>
                  <a:pt x="537274" y="308064"/>
                </a:cubicBezTo>
                <a:cubicBezTo>
                  <a:pt x="531928" y="314078"/>
                  <a:pt x="528921" y="322097"/>
                  <a:pt x="528252" y="332121"/>
                </a:cubicBezTo>
                <a:lnTo>
                  <a:pt x="589731" y="332121"/>
                </a:lnTo>
                <a:cubicBezTo>
                  <a:pt x="589063" y="322097"/>
                  <a:pt x="586056" y="314078"/>
                  <a:pt x="580710" y="308064"/>
                </a:cubicBezTo>
                <a:cubicBezTo>
                  <a:pt x="575364" y="302050"/>
                  <a:pt x="568013" y="299042"/>
                  <a:pt x="558992" y="299042"/>
                </a:cubicBezTo>
                <a:close/>
                <a:moveTo>
                  <a:pt x="1069870" y="283673"/>
                </a:moveTo>
                <a:cubicBezTo>
                  <a:pt x="1083903" y="283673"/>
                  <a:pt x="1094595" y="287682"/>
                  <a:pt x="1102614" y="296035"/>
                </a:cubicBezTo>
                <a:cubicBezTo>
                  <a:pt x="1110633" y="304388"/>
                  <a:pt x="1114643" y="316751"/>
                  <a:pt x="1114643" y="333123"/>
                </a:cubicBezTo>
                <a:lnTo>
                  <a:pt x="1114643" y="394268"/>
                </a:lnTo>
                <a:lnTo>
                  <a:pt x="1097268" y="394268"/>
                </a:lnTo>
                <a:lnTo>
                  <a:pt x="1097268" y="332455"/>
                </a:lnTo>
                <a:cubicBezTo>
                  <a:pt x="1097268" y="320761"/>
                  <a:pt x="1094929" y="312073"/>
                  <a:pt x="1089917" y="306727"/>
                </a:cubicBezTo>
                <a:cubicBezTo>
                  <a:pt x="1084905" y="301715"/>
                  <a:pt x="1077220" y="299042"/>
                  <a:pt x="1067531" y="299042"/>
                </a:cubicBezTo>
                <a:cubicBezTo>
                  <a:pt x="1061182" y="299042"/>
                  <a:pt x="1055836" y="300379"/>
                  <a:pt x="1050825" y="302718"/>
                </a:cubicBezTo>
                <a:cubicBezTo>
                  <a:pt x="1045813" y="305391"/>
                  <a:pt x="1041803" y="308398"/>
                  <a:pt x="1038796" y="312407"/>
                </a:cubicBezTo>
                <a:lnTo>
                  <a:pt x="1038796" y="393934"/>
                </a:lnTo>
                <a:lnTo>
                  <a:pt x="1021422" y="393934"/>
                </a:lnTo>
                <a:lnTo>
                  <a:pt x="1021422" y="286011"/>
                </a:lnTo>
                <a:lnTo>
                  <a:pt x="1038796" y="286011"/>
                </a:lnTo>
                <a:lnTo>
                  <a:pt x="1038796" y="294699"/>
                </a:lnTo>
                <a:cubicBezTo>
                  <a:pt x="1042471" y="291357"/>
                  <a:pt x="1046815" y="288684"/>
                  <a:pt x="1052161" y="286680"/>
                </a:cubicBezTo>
                <a:cubicBezTo>
                  <a:pt x="1057507" y="284675"/>
                  <a:pt x="1063187" y="283673"/>
                  <a:pt x="1069870" y="283673"/>
                </a:cubicBezTo>
                <a:close/>
                <a:moveTo>
                  <a:pt x="676604" y="283673"/>
                </a:moveTo>
                <a:cubicBezTo>
                  <a:pt x="690637" y="283673"/>
                  <a:pt x="701329" y="287682"/>
                  <a:pt x="709348" y="296035"/>
                </a:cubicBezTo>
                <a:cubicBezTo>
                  <a:pt x="717367" y="304388"/>
                  <a:pt x="721377" y="316751"/>
                  <a:pt x="721377" y="333123"/>
                </a:cubicBezTo>
                <a:lnTo>
                  <a:pt x="721377" y="394268"/>
                </a:lnTo>
                <a:lnTo>
                  <a:pt x="704002" y="394268"/>
                </a:lnTo>
                <a:lnTo>
                  <a:pt x="704002" y="332455"/>
                </a:lnTo>
                <a:cubicBezTo>
                  <a:pt x="704002" y="320761"/>
                  <a:pt x="701663" y="312073"/>
                  <a:pt x="696652" y="306727"/>
                </a:cubicBezTo>
                <a:cubicBezTo>
                  <a:pt x="691640" y="301715"/>
                  <a:pt x="683955" y="299042"/>
                  <a:pt x="674265" y="299042"/>
                </a:cubicBezTo>
                <a:cubicBezTo>
                  <a:pt x="667917" y="299042"/>
                  <a:pt x="662571" y="300379"/>
                  <a:pt x="657559" y="302718"/>
                </a:cubicBezTo>
                <a:cubicBezTo>
                  <a:pt x="652547" y="305391"/>
                  <a:pt x="648538" y="308398"/>
                  <a:pt x="645530" y="312407"/>
                </a:cubicBezTo>
                <a:lnTo>
                  <a:pt x="645530" y="393934"/>
                </a:lnTo>
                <a:lnTo>
                  <a:pt x="628156" y="393934"/>
                </a:lnTo>
                <a:lnTo>
                  <a:pt x="628156" y="286011"/>
                </a:lnTo>
                <a:lnTo>
                  <a:pt x="645530" y="286011"/>
                </a:lnTo>
                <a:lnTo>
                  <a:pt x="645530" y="294699"/>
                </a:lnTo>
                <a:cubicBezTo>
                  <a:pt x="649206" y="291357"/>
                  <a:pt x="653549" y="288684"/>
                  <a:pt x="658895" y="286680"/>
                </a:cubicBezTo>
                <a:cubicBezTo>
                  <a:pt x="664241" y="284675"/>
                  <a:pt x="669922" y="283673"/>
                  <a:pt x="676604" y="283673"/>
                </a:cubicBezTo>
                <a:close/>
                <a:moveTo>
                  <a:pt x="950587" y="283338"/>
                </a:moveTo>
                <a:cubicBezTo>
                  <a:pt x="957938" y="283338"/>
                  <a:pt x="964286" y="284007"/>
                  <a:pt x="969632" y="285343"/>
                </a:cubicBezTo>
                <a:cubicBezTo>
                  <a:pt x="975312" y="286680"/>
                  <a:pt x="979990" y="289019"/>
                  <a:pt x="983665" y="292026"/>
                </a:cubicBezTo>
                <a:cubicBezTo>
                  <a:pt x="987341" y="295033"/>
                  <a:pt x="990348" y="299377"/>
                  <a:pt x="992353" y="304388"/>
                </a:cubicBezTo>
                <a:cubicBezTo>
                  <a:pt x="994357" y="309400"/>
                  <a:pt x="995360" y="315749"/>
                  <a:pt x="995360" y="323099"/>
                </a:cubicBezTo>
                <a:lnTo>
                  <a:pt x="995360" y="393600"/>
                </a:lnTo>
                <a:lnTo>
                  <a:pt x="977985" y="393600"/>
                </a:lnTo>
                <a:lnTo>
                  <a:pt x="977985" y="385247"/>
                </a:lnTo>
                <a:cubicBezTo>
                  <a:pt x="974310" y="388922"/>
                  <a:pt x="969632" y="391595"/>
                  <a:pt x="963952" y="393266"/>
                </a:cubicBezTo>
                <a:cubicBezTo>
                  <a:pt x="958272" y="395605"/>
                  <a:pt x="951923" y="396273"/>
                  <a:pt x="945241" y="396273"/>
                </a:cubicBezTo>
                <a:cubicBezTo>
                  <a:pt x="939227" y="396273"/>
                  <a:pt x="933881" y="395605"/>
                  <a:pt x="928535" y="393934"/>
                </a:cubicBezTo>
                <a:cubicBezTo>
                  <a:pt x="923523" y="392598"/>
                  <a:pt x="919179" y="390259"/>
                  <a:pt x="915170" y="387586"/>
                </a:cubicBezTo>
                <a:cubicBezTo>
                  <a:pt x="911494" y="384579"/>
                  <a:pt x="908487" y="381237"/>
                  <a:pt x="906482" y="376894"/>
                </a:cubicBezTo>
                <a:cubicBezTo>
                  <a:pt x="904478" y="372550"/>
                  <a:pt x="903475" y="367538"/>
                  <a:pt x="903475" y="361858"/>
                </a:cubicBezTo>
                <a:cubicBezTo>
                  <a:pt x="903475" y="350832"/>
                  <a:pt x="907485" y="342145"/>
                  <a:pt x="915838" y="335796"/>
                </a:cubicBezTo>
                <a:cubicBezTo>
                  <a:pt x="923857" y="329448"/>
                  <a:pt x="935551" y="326107"/>
                  <a:pt x="950921" y="326107"/>
                </a:cubicBezTo>
                <a:lnTo>
                  <a:pt x="977985" y="326107"/>
                </a:lnTo>
                <a:lnTo>
                  <a:pt x="977985" y="318756"/>
                </a:lnTo>
                <a:cubicBezTo>
                  <a:pt x="977985" y="311405"/>
                  <a:pt x="975646" y="306059"/>
                  <a:pt x="971303" y="303052"/>
                </a:cubicBezTo>
                <a:cubicBezTo>
                  <a:pt x="966959" y="300045"/>
                  <a:pt x="959942" y="298708"/>
                  <a:pt x="950253" y="298708"/>
                </a:cubicBezTo>
                <a:cubicBezTo>
                  <a:pt x="944573" y="298708"/>
                  <a:pt x="938224" y="299377"/>
                  <a:pt x="931876" y="301047"/>
                </a:cubicBezTo>
                <a:cubicBezTo>
                  <a:pt x="925527" y="302384"/>
                  <a:pt x="919847" y="304723"/>
                  <a:pt x="914835" y="307396"/>
                </a:cubicBezTo>
                <a:lnTo>
                  <a:pt x="912831" y="291692"/>
                </a:lnTo>
                <a:cubicBezTo>
                  <a:pt x="917843" y="289353"/>
                  <a:pt x="923857" y="287348"/>
                  <a:pt x="930539" y="285677"/>
                </a:cubicBezTo>
                <a:cubicBezTo>
                  <a:pt x="937222" y="284007"/>
                  <a:pt x="943904" y="283338"/>
                  <a:pt x="950587" y="283338"/>
                </a:cubicBezTo>
                <a:close/>
                <a:moveTo>
                  <a:pt x="558992" y="283338"/>
                </a:moveTo>
                <a:cubicBezTo>
                  <a:pt x="566677" y="283338"/>
                  <a:pt x="573693" y="284675"/>
                  <a:pt x="579708" y="287348"/>
                </a:cubicBezTo>
                <a:cubicBezTo>
                  <a:pt x="585722" y="290021"/>
                  <a:pt x="591068" y="294030"/>
                  <a:pt x="595077" y="299042"/>
                </a:cubicBezTo>
                <a:cubicBezTo>
                  <a:pt x="599087" y="304054"/>
                  <a:pt x="602428" y="310069"/>
                  <a:pt x="604433" y="317085"/>
                </a:cubicBezTo>
                <a:cubicBezTo>
                  <a:pt x="606438" y="324102"/>
                  <a:pt x="607774" y="331787"/>
                  <a:pt x="607774" y="340140"/>
                </a:cubicBezTo>
                <a:lnTo>
                  <a:pt x="607774" y="343481"/>
                </a:lnTo>
                <a:cubicBezTo>
                  <a:pt x="607774" y="344483"/>
                  <a:pt x="607774" y="345486"/>
                  <a:pt x="607440" y="346822"/>
                </a:cubicBezTo>
                <a:lnTo>
                  <a:pt x="528252" y="346822"/>
                </a:lnTo>
                <a:lnTo>
                  <a:pt x="528252" y="347156"/>
                </a:lnTo>
                <a:cubicBezTo>
                  <a:pt x="528921" y="357514"/>
                  <a:pt x="532596" y="365533"/>
                  <a:pt x="538610" y="371882"/>
                </a:cubicBezTo>
                <a:cubicBezTo>
                  <a:pt x="544959" y="377896"/>
                  <a:pt x="553646" y="381237"/>
                  <a:pt x="564338" y="381237"/>
                </a:cubicBezTo>
                <a:cubicBezTo>
                  <a:pt x="570686" y="381237"/>
                  <a:pt x="576701" y="380569"/>
                  <a:pt x="582047" y="378898"/>
                </a:cubicBezTo>
                <a:cubicBezTo>
                  <a:pt x="587393" y="377562"/>
                  <a:pt x="592404" y="374889"/>
                  <a:pt x="597082" y="370879"/>
                </a:cubicBezTo>
                <a:lnTo>
                  <a:pt x="599087" y="387586"/>
                </a:lnTo>
                <a:cubicBezTo>
                  <a:pt x="594743" y="390259"/>
                  <a:pt x="589397" y="392598"/>
                  <a:pt x="583717" y="393934"/>
                </a:cubicBezTo>
                <a:cubicBezTo>
                  <a:pt x="577703" y="395605"/>
                  <a:pt x="571355" y="396273"/>
                  <a:pt x="564338" y="396273"/>
                </a:cubicBezTo>
                <a:cubicBezTo>
                  <a:pt x="555316" y="396273"/>
                  <a:pt x="547632" y="394936"/>
                  <a:pt x="540949" y="391929"/>
                </a:cubicBezTo>
                <a:cubicBezTo>
                  <a:pt x="534267" y="388922"/>
                  <a:pt x="528586" y="384913"/>
                  <a:pt x="524243" y="379901"/>
                </a:cubicBezTo>
                <a:cubicBezTo>
                  <a:pt x="519899" y="374889"/>
                  <a:pt x="516224" y="368875"/>
                  <a:pt x="513885" y="361858"/>
                </a:cubicBezTo>
                <a:cubicBezTo>
                  <a:pt x="511546" y="355175"/>
                  <a:pt x="510544" y="347491"/>
                  <a:pt x="510544" y="339472"/>
                </a:cubicBezTo>
                <a:cubicBezTo>
                  <a:pt x="510544" y="331118"/>
                  <a:pt x="511546" y="323434"/>
                  <a:pt x="513885" y="316417"/>
                </a:cubicBezTo>
                <a:cubicBezTo>
                  <a:pt x="516224" y="309400"/>
                  <a:pt x="519565" y="303720"/>
                  <a:pt x="523575" y="298708"/>
                </a:cubicBezTo>
                <a:cubicBezTo>
                  <a:pt x="527918" y="293696"/>
                  <a:pt x="532930" y="290021"/>
                  <a:pt x="538944" y="287348"/>
                </a:cubicBezTo>
                <a:cubicBezTo>
                  <a:pt x="544959" y="284675"/>
                  <a:pt x="551641" y="283338"/>
                  <a:pt x="558992" y="283338"/>
                </a:cubicBezTo>
                <a:close/>
                <a:moveTo>
                  <a:pt x="790875" y="282670"/>
                </a:moveTo>
                <a:cubicBezTo>
                  <a:pt x="797223" y="282670"/>
                  <a:pt x="802903" y="283673"/>
                  <a:pt x="808249" y="285677"/>
                </a:cubicBezTo>
                <a:cubicBezTo>
                  <a:pt x="813261" y="287682"/>
                  <a:pt x="817605" y="290355"/>
                  <a:pt x="821280" y="293696"/>
                </a:cubicBezTo>
                <a:lnTo>
                  <a:pt x="821280" y="286011"/>
                </a:lnTo>
                <a:lnTo>
                  <a:pt x="838321" y="286011"/>
                </a:lnTo>
                <a:lnTo>
                  <a:pt x="838321" y="385915"/>
                </a:lnTo>
                <a:cubicBezTo>
                  <a:pt x="838321" y="403290"/>
                  <a:pt x="834311" y="415986"/>
                  <a:pt x="826292" y="423671"/>
                </a:cubicBezTo>
                <a:cubicBezTo>
                  <a:pt x="818273" y="431356"/>
                  <a:pt x="805576" y="435366"/>
                  <a:pt x="788536" y="435366"/>
                </a:cubicBezTo>
                <a:cubicBezTo>
                  <a:pt x="774837" y="435366"/>
                  <a:pt x="762808" y="432693"/>
                  <a:pt x="752450" y="426678"/>
                </a:cubicBezTo>
                <a:lnTo>
                  <a:pt x="753787" y="408636"/>
                </a:lnTo>
                <a:cubicBezTo>
                  <a:pt x="759133" y="412311"/>
                  <a:pt x="764813" y="414984"/>
                  <a:pt x="770827" y="416989"/>
                </a:cubicBezTo>
                <a:cubicBezTo>
                  <a:pt x="776842" y="418993"/>
                  <a:pt x="782856" y="419662"/>
                  <a:pt x="789538" y="419662"/>
                </a:cubicBezTo>
                <a:cubicBezTo>
                  <a:pt x="800230" y="419662"/>
                  <a:pt x="808249" y="417323"/>
                  <a:pt x="813595" y="412645"/>
                </a:cubicBezTo>
                <a:cubicBezTo>
                  <a:pt x="818607" y="407967"/>
                  <a:pt x="821280" y="399614"/>
                  <a:pt x="821280" y="387920"/>
                </a:cubicBezTo>
                <a:lnTo>
                  <a:pt x="821280" y="382574"/>
                </a:lnTo>
                <a:cubicBezTo>
                  <a:pt x="817605" y="385915"/>
                  <a:pt x="813261" y="388922"/>
                  <a:pt x="808249" y="390927"/>
                </a:cubicBezTo>
                <a:cubicBezTo>
                  <a:pt x="803238" y="392932"/>
                  <a:pt x="797223" y="393934"/>
                  <a:pt x="790875" y="393934"/>
                </a:cubicBezTo>
                <a:cubicBezTo>
                  <a:pt x="784192" y="393934"/>
                  <a:pt x="777844" y="392598"/>
                  <a:pt x="771830" y="389925"/>
                </a:cubicBezTo>
                <a:cubicBezTo>
                  <a:pt x="765816" y="387252"/>
                  <a:pt x="760470" y="383576"/>
                  <a:pt x="756126" y="378898"/>
                </a:cubicBezTo>
                <a:cubicBezTo>
                  <a:pt x="751782" y="374221"/>
                  <a:pt x="748107" y="368206"/>
                  <a:pt x="745434" y="361524"/>
                </a:cubicBezTo>
                <a:cubicBezTo>
                  <a:pt x="742761" y="354507"/>
                  <a:pt x="741424" y="346822"/>
                  <a:pt x="741424" y="338135"/>
                </a:cubicBezTo>
                <a:cubicBezTo>
                  <a:pt x="741424" y="329448"/>
                  <a:pt x="742761" y="321763"/>
                  <a:pt x="745434" y="315080"/>
                </a:cubicBezTo>
                <a:cubicBezTo>
                  <a:pt x="748107" y="308398"/>
                  <a:pt x="751448" y="302384"/>
                  <a:pt x="756126" y="297706"/>
                </a:cubicBezTo>
                <a:cubicBezTo>
                  <a:pt x="760470" y="293028"/>
                  <a:pt x="765816" y="289353"/>
                  <a:pt x="771830" y="286680"/>
                </a:cubicBezTo>
                <a:cubicBezTo>
                  <a:pt x="777844" y="284007"/>
                  <a:pt x="784192" y="282670"/>
                  <a:pt x="790875" y="282670"/>
                </a:cubicBezTo>
                <a:close/>
                <a:moveTo>
                  <a:pt x="1214546" y="241907"/>
                </a:moveTo>
                <a:lnTo>
                  <a:pt x="1231921" y="241907"/>
                </a:lnTo>
                <a:lnTo>
                  <a:pt x="1231921" y="393934"/>
                </a:lnTo>
                <a:lnTo>
                  <a:pt x="1214546" y="393934"/>
                </a:lnTo>
                <a:lnTo>
                  <a:pt x="1214546" y="385581"/>
                </a:lnTo>
                <a:cubicBezTo>
                  <a:pt x="1210871" y="388922"/>
                  <a:pt x="1206527" y="391595"/>
                  <a:pt x="1201181" y="393600"/>
                </a:cubicBezTo>
                <a:cubicBezTo>
                  <a:pt x="1195835" y="395605"/>
                  <a:pt x="1190155" y="396607"/>
                  <a:pt x="1184141" y="396607"/>
                </a:cubicBezTo>
                <a:cubicBezTo>
                  <a:pt x="1177124" y="396607"/>
                  <a:pt x="1170441" y="395271"/>
                  <a:pt x="1164427" y="392932"/>
                </a:cubicBezTo>
                <a:cubicBezTo>
                  <a:pt x="1158413" y="390259"/>
                  <a:pt x="1153067" y="386583"/>
                  <a:pt x="1148389" y="381571"/>
                </a:cubicBezTo>
                <a:cubicBezTo>
                  <a:pt x="1144046" y="376559"/>
                  <a:pt x="1140370" y="370879"/>
                  <a:pt x="1137697" y="363863"/>
                </a:cubicBezTo>
                <a:cubicBezTo>
                  <a:pt x="1135024" y="356846"/>
                  <a:pt x="1133688" y="349161"/>
                  <a:pt x="1133688" y="340474"/>
                </a:cubicBezTo>
                <a:cubicBezTo>
                  <a:pt x="1133688" y="331787"/>
                  <a:pt x="1135024" y="323768"/>
                  <a:pt x="1137697" y="317085"/>
                </a:cubicBezTo>
                <a:cubicBezTo>
                  <a:pt x="1140370" y="310069"/>
                  <a:pt x="1143711" y="304388"/>
                  <a:pt x="1148389" y="299377"/>
                </a:cubicBezTo>
                <a:cubicBezTo>
                  <a:pt x="1152733" y="294365"/>
                  <a:pt x="1158079" y="290689"/>
                  <a:pt x="1164427" y="288016"/>
                </a:cubicBezTo>
                <a:cubicBezTo>
                  <a:pt x="1170441" y="285343"/>
                  <a:pt x="1177124" y="284007"/>
                  <a:pt x="1184141" y="284007"/>
                </a:cubicBezTo>
                <a:cubicBezTo>
                  <a:pt x="1190155" y="284007"/>
                  <a:pt x="1195835" y="285009"/>
                  <a:pt x="1201181" y="287014"/>
                </a:cubicBezTo>
                <a:cubicBezTo>
                  <a:pt x="1206527" y="289019"/>
                  <a:pt x="1210871" y="291692"/>
                  <a:pt x="1214546" y="295033"/>
                </a:cubicBezTo>
                <a:close/>
                <a:moveTo>
                  <a:pt x="866387" y="241907"/>
                </a:moveTo>
                <a:lnTo>
                  <a:pt x="883762" y="241907"/>
                </a:lnTo>
                <a:lnTo>
                  <a:pt x="883762" y="393934"/>
                </a:lnTo>
                <a:lnTo>
                  <a:pt x="866387" y="393934"/>
                </a:lnTo>
                <a:close/>
                <a:moveTo>
                  <a:pt x="400282" y="234222"/>
                </a:moveTo>
                <a:lnTo>
                  <a:pt x="88209" y="428683"/>
                </a:lnTo>
                <a:lnTo>
                  <a:pt x="238900" y="412979"/>
                </a:lnTo>
                <a:lnTo>
                  <a:pt x="421666" y="282336"/>
                </a:lnTo>
                <a:close/>
                <a:moveTo>
                  <a:pt x="1254975" y="148686"/>
                </a:moveTo>
                <a:cubicBezTo>
                  <a:pt x="1246622" y="148686"/>
                  <a:pt x="1240942" y="150357"/>
                  <a:pt x="1237601" y="153364"/>
                </a:cubicBezTo>
                <a:cubicBezTo>
                  <a:pt x="1234259" y="156371"/>
                  <a:pt x="1232589" y="160714"/>
                  <a:pt x="1232589" y="166395"/>
                </a:cubicBezTo>
                <a:cubicBezTo>
                  <a:pt x="1232589" y="171741"/>
                  <a:pt x="1234259" y="175750"/>
                  <a:pt x="1237601" y="178423"/>
                </a:cubicBezTo>
                <a:cubicBezTo>
                  <a:pt x="1241276" y="180762"/>
                  <a:pt x="1245620" y="182098"/>
                  <a:pt x="1251300" y="182098"/>
                </a:cubicBezTo>
                <a:cubicBezTo>
                  <a:pt x="1256312" y="182098"/>
                  <a:pt x="1260989" y="181430"/>
                  <a:pt x="1265667" y="179425"/>
                </a:cubicBezTo>
                <a:cubicBezTo>
                  <a:pt x="1270345" y="177755"/>
                  <a:pt x="1274020" y="175082"/>
                  <a:pt x="1277027" y="171741"/>
                </a:cubicBezTo>
                <a:lnTo>
                  <a:pt x="1277027" y="148686"/>
                </a:lnTo>
                <a:close/>
                <a:moveTo>
                  <a:pt x="352502" y="119617"/>
                </a:moveTo>
                <a:lnTo>
                  <a:pt x="211501" y="192122"/>
                </a:lnTo>
                <a:lnTo>
                  <a:pt x="306393" y="197802"/>
                </a:lnTo>
                <a:lnTo>
                  <a:pt x="370545" y="160380"/>
                </a:lnTo>
                <a:close/>
                <a:moveTo>
                  <a:pt x="779515" y="101908"/>
                </a:moveTo>
                <a:cubicBezTo>
                  <a:pt x="771830" y="101908"/>
                  <a:pt x="765481" y="104915"/>
                  <a:pt x="760470" y="111264"/>
                </a:cubicBezTo>
                <a:cubicBezTo>
                  <a:pt x="755458" y="117946"/>
                  <a:pt x="752785" y="127302"/>
                  <a:pt x="752785" y="140333"/>
                </a:cubicBezTo>
                <a:cubicBezTo>
                  <a:pt x="752785" y="153030"/>
                  <a:pt x="755458" y="162719"/>
                  <a:pt x="760470" y="169068"/>
                </a:cubicBezTo>
                <a:cubicBezTo>
                  <a:pt x="765816" y="175416"/>
                  <a:pt x="772164" y="178423"/>
                  <a:pt x="779515" y="178423"/>
                </a:cubicBezTo>
                <a:cubicBezTo>
                  <a:pt x="783858" y="178423"/>
                  <a:pt x="788202" y="177755"/>
                  <a:pt x="792211" y="176084"/>
                </a:cubicBezTo>
                <a:cubicBezTo>
                  <a:pt x="796221" y="174414"/>
                  <a:pt x="799562" y="172075"/>
                  <a:pt x="802235" y="169068"/>
                </a:cubicBezTo>
                <a:lnTo>
                  <a:pt x="802235" y="111598"/>
                </a:lnTo>
                <a:cubicBezTo>
                  <a:pt x="799562" y="108591"/>
                  <a:pt x="796221" y="106252"/>
                  <a:pt x="792211" y="104581"/>
                </a:cubicBezTo>
                <a:cubicBezTo>
                  <a:pt x="788202" y="102911"/>
                  <a:pt x="783858" y="101908"/>
                  <a:pt x="779515" y="101908"/>
                </a:cubicBezTo>
                <a:close/>
                <a:moveTo>
                  <a:pt x="1321800" y="79522"/>
                </a:moveTo>
                <a:lnTo>
                  <a:pt x="1359222" y="79522"/>
                </a:lnTo>
                <a:lnTo>
                  <a:pt x="1388960" y="162385"/>
                </a:lnTo>
                <a:lnTo>
                  <a:pt x="1418363" y="79522"/>
                </a:lnTo>
                <a:lnTo>
                  <a:pt x="1455785" y="79522"/>
                </a:lnTo>
                <a:lnTo>
                  <a:pt x="1392301" y="250594"/>
                </a:lnTo>
                <a:lnTo>
                  <a:pt x="1354879" y="250594"/>
                </a:lnTo>
                <a:lnTo>
                  <a:pt x="1371919" y="203817"/>
                </a:lnTo>
                <a:close/>
                <a:moveTo>
                  <a:pt x="995026" y="79522"/>
                </a:moveTo>
                <a:lnTo>
                  <a:pt x="1031445" y="79522"/>
                </a:lnTo>
                <a:lnTo>
                  <a:pt x="1054500" y="162385"/>
                </a:lnTo>
                <a:lnTo>
                  <a:pt x="1077220" y="79522"/>
                </a:lnTo>
                <a:lnTo>
                  <a:pt x="1109296" y="79522"/>
                </a:lnTo>
                <a:lnTo>
                  <a:pt x="1132017" y="162385"/>
                </a:lnTo>
                <a:lnTo>
                  <a:pt x="1155072" y="79522"/>
                </a:lnTo>
                <a:lnTo>
                  <a:pt x="1191491" y="79522"/>
                </a:lnTo>
                <a:lnTo>
                  <a:pt x="1150728" y="204151"/>
                </a:lnTo>
                <a:lnTo>
                  <a:pt x="1114308" y="204151"/>
                </a:lnTo>
                <a:lnTo>
                  <a:pt x="1093259" y="123961"/>
                </a:lnTo>
                <a:lnTo>
                  <a:pt x="1072209" y="204151"/>
                </a:lnTo>
                <a:lnTo>
                  <a:pt x="1035789" y="204151"/>
                </a:lnTo>
                <a:close/>
                <a:moveTo>
                  <a:pt x="659230" y="79522"/>
                </a:moveTo>
                <a:lnTo>
                  <a:pt x="694981" y="79522"/>
                </a:lnTo>
                <a:lnTo>
                  <a:pt x="694981" y="204151"/>
                </a:lnTo>
                <a:lnTo>
                  <a:pt x="659230" y="204151"/>
                </a:lnTo>
                <a:close/>
                <a:moveTo>
                  <a:pt x="1514925" y="76849"/>
                </a:moveTo>
                <a:cubicBezTo>
                  <a:pt x="1522610" y="76849"/>
                  <a:pt x="1529626" y="77517"/>
                  <a:pt x="1536643" y="78854"/>
                </a:cubicBezTo>
                <a:cubicBezTo>
                  <a:pt x="1543660" y="80190"/>
                  <a:pt x="1550008" y="82195"/>
                  <a:pt x="1556356" y="84868"/>
                </a:cubicBezTo>
                <a:lnTo>
                  <a:pt x="1553683" y="111264"/>
                </a:lnTo>
                <a:cubicBezTo>
                  <a:pt x="1548671" y="108591"/>
                  <a:pt x="1542991" y="106252"/>
                  <a:pt x="1536977" y="104915"/>
                </a:cubicBezTo>
                <a:cubicBezTo>
                  <a:pt x="1530963" y="103245"/>
                  <a:pt x="1524614" y="102577"/>
                  <a:pt x="1518266" y="102577"/>
                </a:cubicBezTo>
                <a:cubicBezTo>
                  <a:pt x="1511583" y="102577"/>
                  <a:pt x="1506906" y="103579"/>
                  <a:pt x="1504233" y="105250"/>
                </a:cubicBezTo>
                <a:cubicBezTo>
                  <a:pt x="1501560" y="106920"/>
                  <a:pt x="1500223" y="109259"/>
                  <a:pt x="1500223" y="112266"/>
                </a:cubicBezTo>
                <a:cubicBezTo>
                  <a:pt x="1500223" y="115942"/>
                  <a:pt x="1501894" y="118949"/>
                  <a:pt x="1504901" y="121288"/>
                </a:cubicBezTo>
                <a:cubicBezTo>
                  <a:pt x="1508242" y="123961"/>
                  <a:pt x="1514257" y="126634"/>
                  <a:pt x="1523612" y="129307"/>
                </a:cubicBezTo>
                <a:cubicBezTo>
                  <a:pt x="1530963" y="131645"/>
                  <a:pt x="1536977" y="133984"/>
                  <a:pt x="1541989" y="136657"/>
                </a:cubicBezTo>
                <a:cubicBezTo>
                  <a:pt x="1547001" y="139330"/>
                  <a:pt x="1550676" y="142337"/>
                  <a:pt x="1553683" y="145679"/>
                </a:cubicBezTo>
                <a:cubicBezTo>
                  <a:pt x="1556690" y="149020"/>
                  <a:pt x="1558695" y="152361"/>
                  <a:pt x="1560032" y="156037"/>
                </a:cubicBezTo>
                <a:cubicBezTo>
                  <a:pt x="1561368" y="159712"/>
                  <a:pt x="1562036" y="163722"/>
                  <a:pt x="1562036" y="167731"/>
                </a:cubicBezTo>
                <a:cubicBezTo>
                  <a:pt x="1562036" y="180428"/>
                  <a:pt x="1557693" y="190452"/>
                  <a:pt x="1549006" y="197134"/>
                </a:cubicBezTo>
                <a:cubicBezTo>
                  <a:pt x="1540652" y="203482"/>
                  <a:pt x="1527622" y="206824"/>
                  <a:pt x="1510247" y="206824"/>
                </a:cubicBezTo>
                <a:cubicBezTo>
                  <a:pt x="1501894" y="206824"/>
                  <a:pt x="1493541" y="206155"/>
                  <a:pt x="1485856" y="204485"/>
                </a:cubicBezTo>
                <a:cubicBezTo>
                  <a:pt x="1477837" y="202814"/>
                  <a:pt x="1470820" y="200475"/>
                  <a:pt x="1463804" y="197134"/>
                </a:cubicBezTo>
                <a:lnTo>
                  <a:pt x="1465474" y="168399"/>
                </a:lnTo>
                <a:cubicBezTo>
                  <a:pt x="1471488" y="172743"/>
                  <a:pt x="1478171" y="175750"/>
                  <a:pt x="1485188" y="178089"/>
                </a:cubicBezTo>
                <a:cubicBezTo>
                  <a:pt x="1492204" y="180428"/>
                  <a:pt x="1499555" y="181430"/>
                  <a:pt x="1506906" y="181430"/>
                </a:cubicBezTo>
                <a:cubicBezTo>
                  <a:pt x="1519937" y="181430"/>
                  <a:pt x="1526285" y="177087"/>
                  <a:pt x="1526285" y="169068"/>
                </a:cubicBezTo>
                <a:cubicBezTo>
                  <a:pt x="1526285" y="167397"/>
                  <a:pt x="1525951" y="165726"/>
                  <a:pt x="1525283" y="164390"/>
                </a:cubicBezTo>
                <a:cubicBezTo>
                  <a:pt x="1524614" y="163053"/>
                  <a:pt x="1523278" y="161383"/>
                  <a:pt x="1521273" y="160046"/>
                </a:cubicBezTo>
                <a:cubicBezTo>
                  <a:pt x="1519268" y="158710"/>
                  <a:pt x="1516930" y="157373"/>
                  <a:pt x="1513588" y="156037"/>
                </a:cubicBezTo>
                <a:cubicBezTo>
                  <a:pt x="1510247" y="154700"/>
                  <a:pt x="1506237" y="153364"/>
                  <a:pt x="1501560" y="152027"/>
                </a:cubicBezTo>
                <a:cubicBezTo>
                  <a:pt x="1488529" y="148352"/>
                  <a:pt x="1479173" y="143340"/>
                  <a:pt x="1473159" y="136657"/>
                </a:cubicBezTo>
                <a:cubicBezTo>
                  <a:pt x="1467145" y="130309"/>
                  <a:pt x="1464138" y="122624"/>
                  <a:pt x="1464138" y="113603"/>
                </a:cubicBezTo>
                <a:cubicBezTo>
                  <a:pt x="1464138" y="101574"/>
                  <a:pt x="1468481" y="92553"/>
                  <a:pt x="1477169" y="86204"/>
                </a:cubicBezTo>
                <a:cubicBezTo>
                  <a:pt x="1485856" y="79856"/>
                  <a:pt x="1498553" y="76849"/>
                  <a:pt x="1514925" y="76849"/>
                </a:cubicBezTo>
                <a:close/>
                <a:moveTo>
                  <a:pt x="1256646" y="76849"/>
                </a:moveTo>
                <a:cubicBezTo>
                  <a:pt x="1276025" y="76849"/>
                  <a:pt x="1290393" y="80524"/>
                  <a:pt x="1299414" y="87875"/>
                </a:cubicBezTo>
                <a:cubicBezTo>
                  <a:pt x="1308435" y="95226"/>
                  <a:pt x="1312779" y="107588"/>
                  <a:pt x="1312779" y="124629"/>
                </a:cubicBezTo>
                <a:lnTo>
                  <a:pt x="1312779" y="204485"/>
                </a:lnTo>
                <a:lnTo>
                  <a:pt x="1277027" y="204485"/>
                </a:lnTo>
                <a:lnTo>
                  <a:pt x="1277027" y="196466"/>
                </a:lnTo>
                <a:cubicBezTo>
                  <a:pt x="1271681" y="200475"/>
                  <a:pt x="1266670" y="203482"/>
                  <a:pt x="1261658" y="205153"/>
                </a:cubicBezTo>
                <a:cubicBezTo>
                  <a:pt x="1256646" y="206155"/>
                  <a:pt x="1250297" y="206824"/>
                  <a:pt x="1242947" y="206824"/>
                </a:cubicBezTo>
                <a:cubicBezTo>
                  <a:pt x="1236598" y="206824"/>
                  <a:pt x="1230584" y="205821"/>
                  <a:pt x="1224904" y="204151"/>
                </a:cubicBezTo>
                <a:cubicBezTo>
                  <a:pt x="1219224" y="202480"/>
                  <a:pt x="1214546" y="199807"/>
                  <a:pt x="1210202" y="196466"/>
                </a:cubicBezTo>
                <a:cubicBezTo>
                  <a:pt x="1206193" y="193125"/>
                  <a:pt x="1202852" y="188781"/>
                  <a:pt x="1200179" y="184103"/>
                </a:cubicBezTo>
                <a:cubicBezTo>
                  <a:pt x="1197840" y="179091"/>
                  <a:pt x="1196503" y="173411"/>
                  <a:pt x="1196503" y="167063"/>
                </a:cubicBezTo>
                <a:cubicBezTo>
                  <a:pt x="1196503" y="154032"/>
                  <a:pt x="1201515" y="143674"/>
                  <a:pt x="1211205" y="135989"/>
                </a:cubicBezTo>
                <a:cubicBezTo>
                  <a:pt x="1220894" y="128304"/>
                  <a:pt x="1235262" y="124295"/>
                  <a:pt x="1253973" y="124295"/>
                </a:cubicBezTo>
                <a:lnTo>
                  <a:pt x="1277027" y="124295"/>
                </a:lnTo>
                <a:lnTo>
                  <a:pt x="1277027" y="118615"/>
                </a:lnTo>
                <a:cubicBezTo>
                  <a:pt x="1277027" y="112600"/>
                  <a:pt x="1275357" y="108257"/>
                  <a:pt x="1271681" y="105918"/>
                </a:cubicBezTo>
                <a:cubicBezTo>
                  <a:pt x="1268006" y="103579"/>
                  <a:pt x="1261992" y="102242"/>
                  <a:pt x="1253305" y="102242"/>
                </a:cubicBezTo>
                <a:cubicBezTo>
                  <a:pt x="1245620" y="102242"/>
                  <a:pt x="1237935" y="103245"/>
                  <a:pt x="1230584" y="105250"/>
                </a:cubicBezTo>
                <a:cubicBezTo>
                  <a:pt x="1223233" y="107254"/>
                  <a:pt x="1216551" y="109927"/>
                  <a:pt x="1210202" y="113269"/>
                </a:cubicBezTo>
                <a:lnTo>
                  <a:pt x="1206861" y="87875"/>
                </a:lnTo>
                <a:cubicBezTo>
                  <a:pt x="1213210" y="84534"/>
                  <a:pt x="1220560" y="82195"/>
                  <a:pt x="1229582" y="79856"/>
                </a:cubicBezTo>
                <a:cubicBezTo>
                  <a:pt x="1238603" y="77851"/>
                  <a:pt x="1247624" y="76849"/>
                  <a:pt x="1256646" y="76849"/>
                </a:cubicBezTo>
                <a:close/>
                <a:moveTo>
                  <a:pt x="771830" y="76849"/>
                </a:moveTo>
                <a:cubicBezTo>
                  <a:pt x="778178" y="76849"/>
                  <a:pt x="784192" y="77851"/>
                  <a:pt x="789538" y="79856"/>
                </a:cubicBezTo>
                <a:cubicBezTo>
                  <a:pt x="794884" y="81861"/>
                  <a:pt x="799228" y="84534"/>
                  <a:pt x="802569" y="87875"/>
                </a:cubicBezTo>
                <a:lnTo>
                  <a:pt x="802569" y="79856"/>
                </a:lnTo>
                <a:lnTo>
                  <a:pt x="838321" y="79856"/>
                </a:lnTo>
                <a:lnTo>
                  <a:pt x="838321" y="192790"/>
                </a:lnTo>
                <a:cubicBezTo>
                  <a:pt x="838321" y="203482"/>
                  <a:pt x="836984" y="212504"/>
                  <a:pt x="834645" y="219855"/>
                </a:cubicBezTo>
                <a:cubicBezTo>
                  <a:pt x="832306" y="227540"/>
                  <a:pt x="828297" y="233554"/>
                  <a:pt x="823285" y="238232"/>
                </a:cubicBezTo>
                <a:cubicBezTo>
                  <a:pt x="817939" y="242909"/>
                  <a:pt x="811257" y="246585"/>
                  <a:pt x="802903" y="248924"/>
                </a:cubicBezTo>
                <a:cubicBezTo>
                  <a:pt x="794550" y="251262"/>
                  <a:pt x="784527" y="252265"/>
                  <a:pt x="772832" y="252265"/>
                </a:cubicBezTo>
                <a:cubicBezTo>
                  <a:pt x="764813" y="252265"/>
                  <a:pt x="756794" y="251597"/>
                  <a:pt x="749443" y="249926"/>
                </a:cubicBezTo>
                <a:cubicBezTo>
                  <a:pt x="742093" y="248589"/>
                  <a:pt x="735076" y="246251"/>
                  <a:pt x="729062" y="242909"/>
                </a:cubicBezTo>
                <a:lnTo>
                  <a:pt x="731066" y="214843"/>
                </a:lnTo>
                <a:cubicBezTo>
                  <a:pt x="736747" y="218852"/>
                  <a:pt x="742761" y="221859"/>
                  <a:pt x="749777" y="223864"/>
                </a:cubicBezTo>
                <a:cubicBezTo>
                  <a:pt x="756460" y="225869"/>
                  <a:pt x="763477" y="226871"/>
                  <a:pt x="770493" y="226871"/>
                </a:cubicBezTo>
                <a:cubicBezTo>
                  <a:pt x="780183" y="226871"/>
                  <a:pt x="787868" y="224532"/>
                  <a:pt x="793548" y="220189"/>
                </a:cubicBezTo>
                <a:cubicBezTo>
                  <a:pt x="799228" y="215845"/>
                  <a:pt x="802235" y="208494"/>
                  <a:pt x="802235" y="198136"/>
                </a:cubicBezTo>
                <a:lnTo>
                  <a:pt x="802235" y="192456"/>
                </a:lnTo>
                <a:cubicBezTo>
                  <a:pt x="798894" y="195798"/>
                  <a:pt x="794550" y="198471"/>
                  <a:pt x="789204" y="200475"/>
                </a:cubicBezTo>
                <a:cubicBezTo>
                  <a:pt x="783858" y="202480"/>
                  <a:pt x="777844" y="203482"/>
                  <a:pt x="771496" y="203482"/>
                </a:cubicBezTo>
                <a:cubicBezTo>
                  <a:pt x="763811" y="203482"/>
                  <a:pt x="756460" y="202146"/>
                  <a:pt x="750112" y="199139"/>
                </a:cubicBezTo>
                <a:cubicBezTo>
                  <a:pt x="743429" y="196132"/>
                  <a:pt x="737749" y="191788"/>
                  <a:pt x="732403" y="186442"/>
                </a:cubicBezTo>
                <a:cubicBezTo>
                  <a:pt x="727391" y="180762"/>
                  <a:pt x="723382" y="174079"/>
                  <a:pt x="720374" y="166395"/>
                </a:cubicBezTo>
                <a:cubicBezTo>
                  <a:pt x="717701" y="158710"/>
                  <a:pt x="716365" y="150022"/>
                  <a:pt x="716365" y="140333"/>
                </a:cubicBezTo>
                <a:cubicBezTo>
                  <a:pt x="716365" y="130643"/>
                  <a:pt x="717701" y="121622"/>
                  <a:pt x="720709" y="113937"/>
                </a:cubicBezTo>
                <a:cubicBezTo>
                  <a:pt x="723716" y="105918"/>
                  <a:pt x="727725" y="99235"/>
                  <a:pt x="732737" y="93889"/>
                </a:cubicBezTo>
                <a:cubicBezTo>
                  <a:pt x="737749" y="88209"/>
                  <a:pt x="743763" y="84200"/>
                  <a:pt x="750446" y="81193"/>
                </a:cubicBezTo>
                <a:cubicBezTo>
                  <a:pt x="757128" y="78185"/>
                  <a:pt x="764145" y="76849"/>
                  <a:pt x="771830" y="76849"/>
                </a:cubicBezTo>
                <a:close/>
                <a:moveTo>
                  <a:pt x="316417" y="30740"/>
                </a:moveTo>
                <a:lnTo>
                  <a:pt x="216847" y="73842"/>
                </a:lnTo>
                <a:lnTo>
                  <a:pt x="289687" y="84534"/>
                </a:lnTo>
                <a:lnTo>
                  <a:pt x="331452" y="64152"/>
                </a:lnTo>
                <a:close/>
                <a:moveTo>
                  <a:pt x="866387" y="28401"/>
                </a:moveTo>
                <a:lnTo>
                  <a:pt x="902139" y="28401"/>
                </a:lnTo>
                <a:lnTo>
                  <a:pt x="902139" y="87541"/>
                </a:lnTo>
                <a:cubicBezTo>
                  <a:pt x="906148" y="84200"/>
                  <a:pt x="910492" y="81861"/>
                  <a:pt x="916172" y="79522"/>
                </a:cubicBezTo>
                <a:cubicBezTo>
                  <a:pt x="921518" y="77517"/>
                  <a:pt x="927866" y="76515"/>
                  <a:pt x="934549" y="76515"/>
                </a:cubicBezTo>
                <a:cubicBezTo>
                  <a:pt x="950587" y="76515"/>
                  <a:pt x="962950" y="81527"/>
                  <a:pt x="971971" y="91216"/>
                </a:cubicBezTo>
                <a:cubicBezTo>
                  <a:pt x="980992" y="100906"/>
                  <a:pt x="985336" y="115607"/>
                  <a:pt x="985336" y="134987"/>
                </a:cubicBezTo>
                <a:lnTo>
                  <a:pt x="985336" y="203817"/>
                </a:lnTo>
                <a:lnTo>
                  <a:pt x="949585" y="203817"/>
                </a:lnTo>
                <a:lnTo>
                  <a:pt x="949585" y="135655"/>
                </a:lnTo>
                <a:cubicBezTo>
                  <a:pt x="949585" y="123626"/>
                  <a:pt x="947580" y="115273"/>
                  <a:pt x="943570" y="109927"/>
                </a:cubicBezTo>
                <a:cubicBezTo>
                  <a:pt x="939227" y="104915"/>
                  <a:pt x="932878" y="102242"/>
                  <a:pt x="924859" y="102242"/>
                </a:cubicBezTo>
                <a:cubicBezTo>
                  <a:pt x="920181" y="102242"/>
                  <a:pt x="915838" y="103245"/>
                  <a:pt x="911828" y="104915"/>
                </a:cubicBezTo>
                <a:cubicBezTo>
                  <a:pt x="907819" y="106586"/>
                  <a:pt x="904478" y="108925"/>
                  <a:pt x="902139" y="111598"/>
                </a:cubicBezTo>
                <a:lnTo>
                  <a:pt x="902139" y="204151"/>
                </a:lnTo>
                <a:lnTo>
                  <a:pt x="866387" y="204151"/>
                </a:lnTo>
                <a:close/>
                <a:moveTo>
                  <a:pt x="677272" y="28401"/>
                </a:moveTo>
                <a:cubicBezTo>
                  <a:pt x="684623" y="28401"/>
                  <a:pt x="689969" y="30071"/>
                  <a:pt x="692976" y="33078"/>
                </a:cubicBezTo>
                <a:cubicBezTo>
                  <a:pt x="695983" y="36086"/>
                  <a:pt x="697654" y="40763"/>
                  <a:pt x="697654" y="46443"/>
                </a:cubicBezTo>
                <a:cubicBezTo>
                  <a:pt x="697654" y="52458"/>
                  <a:pt x="695983" y="57135"/>
                  <a:pt x="692976" y="60143"/>
                </a:cubicBezTo>
                <a:cubicBezTo>
                  <a:pt x="689969" y="63150"/>
                  <a:pt x="684623" y="64486"/>
                  <a:pt x="677272" y="64486"/>
                </a:cubicBezTo>
                <a:cubicBezTo>
                  <a:pt x="669922" y="64486"/>
                  <a:pt x="664575" y="63150"/>
                  <a:pt x="661568" y="60143"/>
                </a:cubicBezTo>
                <a:cubicBezTo>
                  <a:pt x="658227" y="57135"/>
                  <a:pt x="656891" y="52458"/>
                  <a:pt x="656891" y="46443"/>
                </a:cubicBezTo>
                <a:cubicBezTo>
                  <a:pt x="656891" y="40429"/>
                  <a:pt x="658561" y="36086"/>
                  <a:pt x="661568" y="33078"/>
                </a:cubicBezTo>
                <a:cubicBezTo>
                  <a:pt x="664575" y="30071"/>
                  <a:pt x="669922" y="28401"/>
                  <a:pt x="677272" y="28401"/>
                </a:cubicBezTo>
                <a:close/>
                <a:moveTo>
                  <a:pt x="513551" y="28401"/>
                </a:moveTo>
                <a:lnTo>
                  <a:pt x="549302" y="28401"/>
                </a:lnTo>
                <a:lnTo>
                  <a:pt x="549302" y="87541"/>
                </a:lnTo>
                <a:cubicBezTo>
                  <a:pt x="553312" y="84200"/>
                  <a:pt x="557655" y="81861"/>
                  <a:pt x="563336" y="79522"/>
                </a:cubicBezTo>
                <a:cubicBezTo>
                  <a:pt x="568681" y="77517"/>
                  <a:pt x="575030" y="76515"/>
                  <a:pt x="581712" y="76515"/>
                </a:cubicBezTo>
                <a:cubicBezTo>
                  <a:pt x="597750" y="76515"/>
                  <a:pt x="610113" y="81527"/>
                  <a:pt x="619134" y="91216"/>
                </a:cubicBezTo>
                <a:cubicBezTo>
                  <a:pt x="628156" y="100906"/>
                  <a:pt x="632499" y="115607"/>
                  <a:pt x="632499" y="134987"/>
                </a:cubicBezTo>
                <a:lnTo>
                  <a:pt x="632499" y="203817"/>
                </a:lnTo>
                <a:lnTo>
                  <a:pt x="596748" y="203817"/>
                </a:lnTo>
                <a:lnTo>
                  <a:pt x="596748" y="135321"/>
                </a:lnTo>
                <a:cubicBezTo>
                  <a:pt x="596748" y="123292"/>
                  <a:pt x="594743" y="114939"/>
                  <a:pt x="590734" y="109593"/>
                </a:cubicBezTo>
                <a:cubicBezTo>
                  <a:pt x="586390" y="104915"/>
                  <a:pt x="580042" y="102242"/>
                  <a:pt x="572023" y="102242"/>
                </a:cubicBezTo>
                <a:cubicBezTo>
                  <a:pt x="567345" y="102242"/>
                  <a:pt x="563001" y="103245"/>
                  <a:pt x="558992" y="104915"/>
                </a:cubicBezTo>
                <a:cubicBezTo>
                  <a:pt x="554982" y="106586"/>
                  <a:pt x="551641" y="108925"/>
                  <a:pt x="549302" y="111598"/>
                </a:cubicBezTo>
                <a:lnTo>
                  <a:pt x="549302" y="204151"/>
                </a:lnTo>
                <a:lnTo>
                  <a:pt x="513551" y="204151"/>
                </a:lnTo>
                <a:close/>
                <a:moveTo>
                  <a:pt x="255272" y="0"/>
                </a:moveTo>
                <a:lnTo>
                  <a:pt x="324102" y="11360"/>
                </a:lnTo>
                <a:lnTo>
                  <a:pt x="350498" y="71169"/>
                </a:lnTo>
                <a:lnTo>
                  <a:pt x="315080" y="88543"/>
                </a:lnTo>
                <a:lnTo>
                  <a:pt x="361190" y="95226"/>
                </a:lnTo>
                <a:lnTo>
                  <a:pt x="393266" y="167731"/>
                </a:lnTo>
                <a:lnTo>
                  <a:pt x="338469" y="199807"/>
                </a:lnTo>
                <a:lnTo>
                  <a:pt x="409638" y="204151"/>
                </a:lnTo>
                <a:lnTo>
                  <a:pt x="447728" y="289353"/>
                </a:lnTo>
                <a:lnTo>
                  <a:pt x="246585" y="433027"/>
                </a:lnTo>
                <a:lnTo>
                  <a:pt x="0" y="459088"/>
                </a:lnTo>
                <a:lnTo>
                  <a:pt x="259615" y="297372"/>
                </a:lnTo>
                <a:lnTo>
                  <a:pt x="165058" y="301047"/>
                </a:lnTo>
                <a:lnTo>
                  <a:pt x="176752" y="189783"/>
                </a:lnTo>
                <a:lnTo>
                  <a:pt x="238566" y="158041"/>
                </a:lnTo>
                <a:lnTo>
                  <a:pt x="180428" y="154700"/>
                </a:lnTo>
                <a:lnTo>
                  <a:pt x="189115" y="70166"/>
                </a:lnTo>
                <a:lnTo>
                  <a:pt x="261286" y="3875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GB"/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244EE556-57EE-4C9C-8B8F-1D57D5A8B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8" t="1575" r="6618" b="1575"/>
          <a:stretch/>
        </p:blipFill>
        <p:spPr>
          <a:xfrm>
            <a:off x="107999" y="108000"/>
            <a:ext cx="9367378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BC06D21-C5DF-4643-BACD-F304CB8866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23101" y="6378063"/>
            <a:ext cx="1460791" cy="2154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© 2020 Highways England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1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31674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Righ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976210C-D24D-4E0A-A484-1FC87D2536AE}"/>
              </a:ext>
            </a:extLst>
          </p:cNvPr>
          <p:cNvSpPr/>
          <p:nvPr userDrawn="1"/>
        </p:nvSpPr>
        <p:spPr>
          <a:xfrm>
            <a:off x="4765372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00706A8-25EF-42C5-A0B2-3F3301D254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8000"/>
            <a:ext cx="5404890" cy="6642000"/>
          </a:xfrm>
          <a:custGeom>
            <a:avLst/>
            <a:gdLst>
              <a:gd name="connsiteX0" fmla="*/ 0 w 5404890"/>
              <a:gd name="connsiteY0" fmla="*/ 0 h 6642000"/>
              <a:gd name="connsiteX1" fmla="*/ 5404890 w 5404890"/>
              <a:gd name="connsiteY1" fmla="*/ 0 h 6642000"/>
              <a:gd name="connsiteX2" fmla="*/ 4657373 w 5404890"/>
              <a:gd name="connsiteY2" fmla="*/ 6642000 h 6642000"/>
              <a:gd name="connsiteX3" fmla="*/ 0 w 540489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90" h="6642000">
                <a:moveTo>
                  <a:pt x="0" y="0"/>
                </a:moveTo>
                <a:lnTo>
                  <a:pt x="5404890" y="0"/>
                </a:lnTo>
                <a:lnTo>
                  <a:pt x="4657373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D266AD8C-98A0-4E68-8C4D-A605D3CBC9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57232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pic>
        <p:nvPicPr>
          <p:cNvPr id="82" name="Picture 81" descr="Shape, background pattern&#10;&#10;Description automatically generated">
            <a:extLst>
              <a:ext uri="{FF2B5EF4-FFF2-40B4-BE49-F238E27FC236}">
                <a16:creationId xmlns:a16="http://schemas.microsoft.com/office/drawing/2014/main" id="{2A0A1DB7-664C-469D-98B3-04942EB044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86" t="1575" r="886" b="1575"/>
          <a:stretch/>
        </p:blipFill>
        <p:spPr>
          <a:xfrm>
            <a:off x="4765373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B78C392B-22FB-4786-B34B-231E89B08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11573" y="2040766"/>
            <a:ext cx="4314296" cy="1754326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Insert deck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27C2A406-7183-4098-B99F-C135AEA3EA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1573" y="3825618"/>
            <a:ext cx="2717411" cy="461665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/>
              <a:t>Insert subtitle here</a:t>
            </a:r>
            <a:endParaRPr lang="en-GB"/>
          </a:p>
        </p:txBody>
      </p:sp>
      <p:sp>
        <p:nvSpPr>
          <p:cNvPr id="86" name="Text Placeholder 64">
            <a:extLst>
              <a:ext uri="{FF2B5EF4-FFF2-40B4-BE49-F238E27FC236}">
                <a16:creationId xmlns:a16="http://schemas.microsoft.com/office/drawing/2014/main" id="{06A07F6F-93B3-467C-B467-94AD85A2A2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1572" y="4311588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DD Month YYYY</a:t>
            </a:r>
          </a:p>
        </p:txBody>
      </p:sp>
      <p:sp>
        <p:nvSpPr>
          <p:cNvPr id="33" name="Footer Placeholder 22">
            <a:extLst>
              <a:ext uri="{FF2B5EF4-FFF2-40B4-BE49-F238E27FC236}">
                <a16:creationId xmlns:a16="http://schemas.microsoft.com/office/drawing/2014/main" id="{4AC31130-C459-48B4-8F8D-11447A88DA8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92730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0669F01-73AE-495F-AD89-7FAE7558ED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35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Lef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108000" y="108000"/>
            <a:ext cx="5404889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2040766"/>
            <a:ext cx="4314296" cy="1754326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Insert deck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71E1C05D-82F2-45AB-B1CB-A653204726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4302" y="3825618"/>
            <a:ext cx="2717411" cy="461665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/>
              <a:t>Insert subtitle here</a:t>
            </a:r>
            <a:endParaRPr lang="en-GB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68D8FC7-0DF1-4B70-934D-54D9D06E29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302" y="4281703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DD Month YYYY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A843D7A-9C1C-4DAC-9465-2C435EC62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02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1A7BDA-B650-4AC3-A02C-69F79A0141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14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Blee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1">
            <a:extLst>
              <a:ext uri="{FF2B5EF4-FFF2-40B4-BE49-F238E27FC236}">
                <a16:creationId xmlns:a16="http://schemas.microsoft.com/office/drawing/2014/main" id="{42EEEA11-AB39-412C-86FC-F8404FD3B4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8000" y="107950"/>
            <a:ext cx="11976050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255CC76D-CDE9-4CC7-8142-7522641F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552" y="421351"/>
            <a:ext cx="9255998" cy="838426"/>
          </a:xfrm>
        </p:spPr>
        <p:txBody>
          <a:bodyPr anchor="t" anchorCtr="0">
            <a:noAutofit/>
          </a:bodyPr>
          <a:lstStyle>
            <a:lvl1pPr>
              <a:defRPr lang="en-GB" sz="2400" b="1" kern="1200" dirty="0">
                <a:solidFill>
                  <a:prstClr val="white"/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  <a:endParaRPr lang="en-GB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D4170651-E1CC-406C-8238-BB9F394CBA5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323101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2E01CA-4265-4B06-AC53-1ECC1A3BB5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122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y Small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711176" y="107950"/>
            <a:ext cx="9372873" cy="66421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11177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115" name="Picture 114" descr="Shape, background pattern&#10;&#10;Description automatically generated">
            <a:extLst>
              <a:ext uri="{FF2B5EF4-FFF2-40B4-BE49-F238E27FC236}">
                <a16:creationId xmlns:a16="http://schemas.microsoft.com/office/drawing/2014/main" id="{BB4159B2-B0BD-4544-BEAF-669EBFAEC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77760"/>
          <a:stretch/>
        </p:blipFill>
        <p:spPr>
          <a:xfrm>
            <a:off x="108000" y="108000"/>
            <a:ext cx="2603450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2213784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A2FDC223-394D-4235-82FC-0D371562A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3" y="374859"/>
            <a:ext cx="2300827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1980819-B587-45D1-AF9A-AA912410F6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2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A6C523-057B-4831-9423-B839EB08C5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49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y Small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711176" y="107950"/>
            <a:ext cx="9372873" cy="66421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11177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115" name="Picture 114" descr="Shape, background pattern&#10;&#10;Description automatically generated">
            <a:extLst>
              <a:ext uri="{FF2B5EF4-FFF2-40B4-BE49-F238E27FC236}">
                <a16:creationId xmlns:a16="http://schemas.microsoft.com/office/drawing/2014/main" id="{BB4159B2-B0BD-4544-BEAF-669EBFAEC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77760"/>
          <a:stretch/>
        </p:blipFill>
        <p:spPr>
          <a:xfrm>
            <a:off x="108000" y="108000"/>
            <a:ext cx="2603450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2213784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A2FDC223-394D-4235-82FC-0D371562A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3" y="374859"/>
            <a:ext cx="2300827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1980819-B587-45D1-AF9A-AA912410F6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2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A6C523-057B-4831-9423-B839EB08C5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162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mall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3027455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58621" b="1575"/>
          <a:stretch/>
        </p:blipFill>
        <p:spPr>
          <a:xfrm>
            <a:off x="108000" y="108000"/>
            <a:ext cx="3027456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35455" y="108000"/>
            <a:ext cx="8948545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1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38726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2740181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2669114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54B7589-A7FC-4F7C-A908-29648EF3F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2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20CB37-CFE9-4FC1-B985-DBA1FB9B00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886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dium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92700" y="107950"/>
            <a:ext cx="6991349" cy="66421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2700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98" name="Picture 97" descr="Shape, background pattern&#10;&#10;Description automatically generated">
            <a:extLst>
              <a:ext uri="{FF2B5EF4-FFF2-40B4-BE49-F238E27FC236}">
                <a16:creationId xmlns:a16="http://schemas.microsoft.com/office/drawing/2014/main" id="{D2A1DEC2-8A0D-478D-8F8C-68599FB66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58227"/>
          <a:stretch/>
        </p:blipFill>
        <p:spPr>
          <a:xfrm>
            <a:off x="108000" y="108000"/>
            <a:ext cx="4984700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497765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41D32C-2D4C-4CE0-B19A-E42533FAC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0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E287C4-2EE4-448E-9CDC-9CF202995E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010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dium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42567" b="1575"/>
          <a:stretch/>
        </p:blipFill>
        <p:spPr>
          <a:xfrm>
            <a:off x="107999" y="108000"/>
            <a:ext cx="498470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92700" y="108000"/>
            <a:ext cx="699130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1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9270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248000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9399C36-9F0E-4B05-B488-CCAF088AB0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0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FE6D2C-48DD-4CFE-BB22-B9E2635B1F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769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8055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9367378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75378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244EE556-57EE-4C9C-8B8F-1D57D5A8B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8" t="1575" r="6618" b="1575"/>
          <a:stretch/>
        </p:blipFill>
        <p:spPr>
          <a:xfrm>
            <a:off x="107999" y="108000"/>
            <a:ext cx="9367378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1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79D6825-E728-4AFA-8322-8256143E6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4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096482-8ABF-4204-A8C7-A31B88418A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448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anel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2711450" y="108000"/>
            <a:ext cx="9364613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2" t="1575" r="7462" b="1575"/>
          <a:stretch/>
        </p:blipFill>
        <p:spPr>
          <a:xfrm>
            <a:off x="2711451" y="108000"/>
            <a:ext cx="937255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545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675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2672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6314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Footer Placeholder 22">
            <a:extLst>
              <a:ext uri="{FF2B5EF4-FFF2-40B4-BE49-F238E27FC236}">
                <a16:creationId xmlns:a16="http://schemas.microsoft.com/office/drawing/2014/main" id="{C8CA65A5-B25E-41A9-9F5E-7C10B1F955B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63629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2DA8B12-3B2E-412C-A476-2F1740C124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793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dium Panel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7952" y="3222863"/>
            <a:ext cx="11976098" cy="3527187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11976000" cy="3114967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5987976" y="-2655407"/>
            <a:ext cx="216000" cy="11976049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741E8919-3E3C-4F65-AD6D-552AC8FE4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959" b="51431"/>
          <a:stretch/>
        </p:blipFill>
        <p:spPr>
          <a:xfrm>
            <a:off x="107999" y="108000"/>
            <a:ext cx="11966293" cy="3114967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5" y="1480056"/>
            <a:ext cx="9568612" cy="1572851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673" y="374859"/>
            <a:ext cx="1026000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6131BA-622C-41A9-B3D0-A19E9C2B76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673" y="751477"/>
            <a:ext cx="10260000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230F433A-FD77-4D0D-8B38-2FE462502F5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3629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AABF4B-EB75-495B-861C-0A4005A972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155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Only - Single Colum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D434DB07-E52E-4332-AD3E-D8C8931E7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BC06D21-C5DF-4643-BACD-F304CB8866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3ABE4-1167-4508-9529-65CA65C73D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416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Char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5580000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1E425809-9303-40DC-A84A-47E3747DE11D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281738" y="1293813"/>
            <a:ext cx="5575300" cy="4346575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F0C6F63-9CD6-400B-BBEC-3ED8AB9D2C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38" name="Footer Placeholder 22">
            <a:extLst>
              <a:ext uri="{FF2B5EF4-FFF2-40B4-BE49-F238E27FC236}">
                <a16:creationId xmlns:a16="http://schemas.microsoft.com/office/drawing/2014/main" id="{9263A2CC-746E-4159-93E1-7899CAAA483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5793354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Only - Two Columns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 numCol="2" spcCol="540000"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7D85BFF-4D1E-40E4-839E-5879F759A0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37" name="Footer Placeholder 22">
            <a:extLst>
              <a:ext uri="{FF2B5EF4-FFF2-40B4-BE49-F238E27FC236}">
                <a16:creationId xmlns:a16="http://schemas.microsoft.com/office/drawing/2014/main" id="{8B4FAAC7-44C1-4F1B-8E80-39638F623ED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17334882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lide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02CB9CA-8C3D-48B5-9BA9-99E8426D1C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30" name="Footer Placeholder 22">
            <a:extLst>
              <a:ext uri="{FF2B5EF4-FFF2-40B4-BE49-F238E27FC236}">
                <a16:creationId xmlns:a16="http://schemas.microsoft.com/office/drawing/2014/main" id="{BF07AF26-5297-4B63-89C6-21A1013FB4B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1093039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3027455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58621" b="1575"/>
          <a:stretch/>
        </p:blipFill>
        <p:spPr>
          <a:xfrm>
            <a:off x="108000" y="108000"/>
            <a:ext cx="3027456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35455" y="108000"/>
            <a:ext cx="8948545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1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38726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2740181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2669114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54B7589-A7FC-4F7C-A908-29648EF3F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2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20CB37-CFE9-4FC1-B985-DBA1FB9B00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213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DA53514-664F-40B4-B3CF-DBA209FBBC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42" name="Footer Placeholder 22">
            <a:extLst>
              <a:ext uri="{FF2B5EF4-FFF2-40B4-BE49-F238E27FC236}">
                <a16:creationId xmlns:a16="http://schemas.microsoft.com/office/drawing/2014/main" id="{9BFF2D35-BA25-4A27-ACDC-4858ABB0A28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21512873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108000" y="108000"/>
            <a:ext cx="5404889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1391424"/>
            <a:ext cx="4314296" cy="1588127"/>
          </a:xfrm>
          <a:noFill/>
        </p:spPr>
        <p:txBody>
          <a:bodyPr wrap="square" rtlCol="0" anchor="b" anchorCtr="0">
            <a:noAutofit/>
          </a:bodyPr>
          <a:lstStyle>
            <a:lvl1pPr algn="l">
              <a:lnSpc>
                <a:spcPct val="90000"/>
              </a:lnSpc>
              <a:defRPr lang="en-GB" sz="5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Find </a:t>
            </a:r>
            <a:br>
              <a:rPr lang="en-US"/>
            </a:br>
            <a:r>
              <a:rPr lang="en-US"/>
              <a:t>out more</a:t>
            </a:r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15CB3A-64CF-42B7-93A8-ED6FAEC3DEE4}"/>
              </a:ext>
            </a:extLst>
          </p:cNvPr>
          <p:cNvGrpSpPr/>
          <p:nvPr userDrawn="1"/>
        </p:nvGrpSpPr>
        <p:grpSpPr>
          <a:xfrm>
            <a:off x="669925" y="4603644"/>
            <a:ext cx="1852559" cy="327489"/>
            <a:chOff x="669925" y="4496873"/>
            <a:chExt cx="1852559" cy="327489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9FA3EC9-3E61-47A2-BC0A-E657ECCE8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925" y="4496873"/>
              <a:ext cx="327488" cy="327489"/>
            </a:xfrm>
            <a:custGeom>
              <a:avLst/>
              <a:gdLst>
                <a:gd name="T0" fmla="*/ 1415 w 2016"/>
                <a:gd name="T1" fmla="*/ 188 h 2016"/>
                <a:gd name="T2" fmla="*/ 1718 w 2016"/>
                <a:gd name="T3" fmla="*/ 298 h 2016"/>
                <a:gd name="T4" fmla="*/ 1828 w 2016"/>
                <a:gd name="T5" fmla="*/ 601 h 2016"/>
                <a:gd name="T6" fmla="*/ 1828 w 2016"/>
                <a:gd name="T7" fmla="*/ 1415 h 2016"/>
                <a:gd name="T8" fmla="*/ 1718 w 2016"/>
                <a:gd name="T9" fmla="*/ 1718 h 2016"/>
                <a:gd name="T10" fmla="*/ 1415 w 2016"/>
                <a:gd name="T11" fmla="*/ 1828 h 2016"/>
                <a:gd name="T12" fmla="*/ 601 w 2016"/>
                <a:gd name="T13" fmla="*/ 1828 h 2016"/>
                <a:gd name="T14" fmla="*/ 298 w 2016"/>
                <a:gd name="T15" fmla="*/ 1718 h 2016"/>
                <a:gd name="T16" fmla="*/ 188 w 2016"/>
                <a:gd name="T17" fmla="*/ 1415 h 2016"/>
                <a:gd name="T18" fmla="*/ 188 w 2016"/>
                <a:gd name="T19" fmla="*/ 601 h 2016"/>
                <a:gd name="T20" fmla="*/ 298 w 2016"/>
                <a:gd name="T21" fmla="*/ 298 h 2016"/>
                <a:gd name="T22" fmla="*/ 601 w 2016"/>
                <a:gd name="T23" fmla="*/ 188 h 2016"/>
                <a:gd name="T24" fmla="*/ 1008 w 2016"/>
                <a:gd name="T25" fmla="*/ 0 h 2016"/>
                <a:gd name="T26" fmla="*/ 348 w 2016"/>
                <a:gd name="T27" fmla="*/ 53 h 2016"/>
                <a:gd name="T28" fmla="*/ 53 w 2016"/>
                <a:gd name="T29" fmla="*/ 348 h 2016"/>
                <a:gd name="T30" fmla="*/ 0 w 2016"/>
                <a:gd name="T31" fmla="*/ 1008 h 2016"/>
                <a:gd name="T32" fmla="*/ 53 w 2016"/>
                <a:gd name="T33" fmla="*/ 1668 h 2016"/>
                <a:gd name="T34" fmla="*/ 348 w 2016"/>
                <a:gd name="T35" fmla="*/ 1963 h 2016"/>
                <a:gd name="T36" fmla="*/ 1008 w 2016"/>
                <a:gd name="T37" fmla="*/ 2016 h 2016"/>
                <a:gd name="T38" fmla="*/ 1668 w 2016"/>
                <a:gd name="T39" fmla="*/ 1963 h 2016"/>
                <a:gd name="T40" fmla="*/ 1963 w 2016"/>
                <a:gd name="T41" fmla="*/ 1668 h 2016"/>
                <a:gd name="T42" fmla="*/ 2016 w 2016"/>
                <a:gd name="T43" fmla="*/ 1008 h 2016"/>
                <a:gd name="T44" fmla="*/ 1963 w 2016"/>
                <a:gd name="T45" fmla="*/ 348 h 2016"/>
                <a:gd name="T46" fmla="*/ 1668 w 2016"/>
                <a:gd name="T47" fmla="*/ 53 h 2016"/>
                <a:gd name="T48" fmla="*/ 1008 w 2016"/>
                <a:gd name="T49" fmla="*/ 0 h 2016"/>
                <a:gd name="T50" fmla="*/ 491 w 2016"/>
                <a:gd name="T51" fmla="*/ 1008 h 2016"/>
                <a:gd name="T52" fmla="*/ 1525 w 2016"/>
                <a:gd name="T53" fmla="*/ 1008 h 2016"/>
                <a:gd name="T54" fmla="*/ 1008 w 2016"/>
                <a:gd name="T55" fmla="*/ 1344 h 2016"/>
                <a:gd name="T56" fmla="*/ 1008 w 2016"/>
                <a:gd name="T57" fmla="*/ 672 h 2016"/>
                <a:gd name="T58" fmla="*/ 1008 w 2016"/>
                <a:gd name="T59" fmla="*/ 1344 h 2016"/>
                <a:gd name="T60" fmla="*/ 1425 w 2016"/>
                <a:gd name="T61" fmla="*/ 470 h 2016"/>
                <a:gd name="T62" fmla="*/ 1667 w 2016"/>
                <a:gd name="T63" fmla="*/ 470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6" h="2016">
                  <a:moveTo>
                    <a:pt x="1008" y="182"/>
                  </a:moveTo>
                  <a:cubicBezTo>
                    <a:pt x="1277" y="182"/>
                    <a:pt x="1309" y="183"/>
                    <a:pt x="1415" y="188"/>
                  </a:cubicBezTo>
                  <a:cubicBezTo>
                    <a:pt x="1513" y="192"/>
                    <a:pt x="1567" y="209"/>
                    <a:pt x="1602" y="222"/>
                  </a:cubicBezTo>
                  <a:cubicBezTo>
                    <a:pt x="1649" y="241"/>
                    <a:pt x="1683" y="263"/>
                    <a:pt x="1718" y="298"/>
                  </a:cubicBezTo>
                  <a:cubicBezTo>
                    <a:pt x="1753" y="333"/>
                    <a:pt x="1775" y="367"/>
                    <a:pt x="1794" y="414"/>
                  </a:cubicBezTo>
                  <a:cubicBezTo>
                    <a:pt x="1807" y="449"/>
                    <a:pt x="1824" y="503"/>
                    <a:pt x="1828" y="601"/>
                  </a:cubicBezTo>
                  <a:cubicBezTo>
                    <a:pt x="1833" y="707"/>
                    <a:pt x="1834" y="739"/>
                    <a:pt x="1834" y="1008"/>
                  </a:cubicBezTo>
                  <a:cubicBezTo>
                    <a:pt x="1834" y="1277"/>
                    <a:pt x="1833" y="1309"/>
                    <a:pt x="1828" y="1415"/>
                  </a:cubicBezTo>
                  <a:cubicBezTo>
                    <a:pt x="1824" y="1513"/>
                    <a:pt x="1807" y="1567"/>
                    <a:pt x="1794" y="1602"/>
                  </a:cubicBezTo>
                  <a:cubicBezTo>
                    <a:pt x="1775" y="1649"/>
                    <a:pt x="1753" y="1683"/>
                    <a:pt x="1718" y="1718"/>
                  </a:cubicBezTo>
                  <a:cubicBezTo>
                    <a:pt x="1683" y="1753"/>
                    <a:pt x="1649" y="1775"/>
                    <a:pt x="1602" y="1794"/>
                  </a:cubicBezTo>
                  <a:cubicBezTo>
                    <a:pt x="1567" y="1807"/>
                    <a:pt x="1513" y="1824"/>
                    <a:pt x="1415" y="1828"/>
                  </a:cubicBezTo>
                  <a:cubicBezTo>
                    <a:pt x="1309" y="1833"/>
                    <a:pt x="1277" y="1834"/>
                    <a:pt x="1008" y="1834"/>
                  </a:cubicBezTo>
                  <a:cubicBezTo>
                    <a:pt x="739" y="1834"/>
                    <a:pt x="707" y="1833"/>
                    <a:pt x="601" y="1828"/>
                  </a:cubicBezTo>
                  <a:cubicBezTo>
                    <a:pt x="503" y="1824"/>
                    <a:pt x="449" y="1807"/>
                    <a:pt x="414" y="1794"/>
                  </a:cubicBezTo>
                  <a:cubicBezTo>
                    <a:pt x="367" y="1775"/>
                    <a:pt x="333" y="1753"/>
                    <a:pt x="298" y="1718"/>
                  </a:cubicBezTo>
                  <a:cubicBezTo>
                    <a:pt x="263" y="1683"/>
                    <a:pt x="241" y="1649"/>
                    <a:pt x="222" y="1602"/>
                  </a:cubicBezTo>
                  <a:cubicBezTo>
                    <a:pt x="209" y="1567"/>
                    <a:pt x="192" y="1513"/>
                    <a:pt x="188" y="1415"/>
                  </a:cubicBezTo>
                  <a:cubicBezTo>
                    <a:pt x="183" y="1309"/>
                    <a:pt x="182" y="1277"/>
                    <a:pt x="182" y="1008"/>
                  </a:cubicBezTo>
                  <a:cubicBezTo>
                    <a:pt x="182" y="739"/>
                    <a:pt x="183" y="707"/>
                    <a:pt x="188" y="601"/>
                  </a:cubicBezTo>
                  <a:cubicBezTo>
                    <a:pt x="192" y="503"/>
                    <a:pt x="209" y="449"/>
                    <a:pt x="222" y="414"/>
                  </a:cubicBezTo>
                  <a:cubicBezTo>
                    <a:pt x="241" y="367"/>
                    <a:pt x="263" y="333"/>
                    <a:pt x="298" y="298"/>
                  </a:cubicBezTo>
                  <a:cubicBezTo>
                    <a:pt x="333" y="263"/>
                    <a:pt x="367" y="241"/>
                    <a:pt x="414" y="222"/>
                  </a:cubicBezTo>
                  <a:cubicBezTo>
                    <a:pt x="449" y="209"/>
                    <a:pt x="503" y="192"/>
                    <a:pt x="601" y="188"/>
                  </a:cubicBezTo>
                  <a:cubicBezTo>
                    <a:pt x="707" y="183"/>
                    <a:pt x="739" y="182"/>
                    <a:pt x="1008" y="182"/>
                  </a:cubicBezTo>
                  <a:moveTo>
                    <a:pt x="1008" y="0"/>
                  </a:moveTo>
                  <a:cubicBezTo>
                    <a:pt x="734" y="0"/>
                    <a:pt x="700" y="1"/>
                    <a:pt x="593" y="6"/>
                  </a:cubicBezTo>
                  <a:cubicBezTo>
                    <a:pt x="485" y="11"/>
                    <a:pt x="412" y="28"/>
                    <a:pt x="348" y="53"/>
                  </a:cubicBezTo>
                  <a:cubicBezTo>
                    <a:pt x="282" y="79"/>
                    <a:pt x="225" y="113"/>
                    <a:pt x="169" y="169"/>
                  </a:cubicBezTo>
                  <a:cubicBezTo>
                    <a:pt x="113" y="225"/>
                    <a:pt x="79" y="282"/>
                    <a:pt x="53" y="348"/>
                  </a:cubicBezTo>
                  <a:cubicBezTo>
                    <a:pt x="28" y="412"/>
                    <a:pt x="11" y="485"/>
                    <a:pt x="6" y="593"/>
                  </a:cubicBezTo>
                  <a:cubicBezTo>
                    <a:pt x="1" y="700"/>
                    <a:pt x="0" y="734"/>
                    <a:pt x="0" y="1008"/>
                  </a:cubicBezTo>
                  <a:cubicBezTo>
                    <a:pt x="0" y="1282"/>
                    <a:pt x="1" y="1316"/>
                    <a:pt x="6" y="1423"/>
                  </a:cubicBezTo>
                  <a:cubicBezTo>
                    <a:pt x="11" y="1531"/>
                    <a:pt x="28" y="1604"/>
                    <a:pt x="53" y="1668"/>
                  </a:cubicBezTo>
                  <a:cubicBezTo>
                    <a:pt x="79" y="1734"/>
                    <a:pt x="113" y="1791"/>
                    <a:pt x="169" y="1847"/>
                  </a:cubicBezTo>
                  <a:cubicBezTo>
                    <a:pt x="225" y="1903"/>
                    <a:pt x="282" y="1937"/>
                    <a:pt x="348" y="1963"/>
                  </a:cubicBezTo>
                  <a:cubicBezTo>
                    <a:pt x="412" y="1988"/>
                    <a:pt x="485" y="2005"/>
                    <a:pt x="593" y="2010"/>
                  </a:cubicBezTo>
                  <a:cubicBezTo>
                    <a:pt x="700" y="2015"/>
                    <a:pt x="734" y="2016"/>
                    <a:pt x="1008" y="2016"/>
                  </a:cubicBezTo>
                  <a:cubicBezTo>
                    <a:pt x="1282" y="2016"/>
                    <a:pt x="1316" y="2015"/>
                    <a:pt x="1423" y="2010"/>
                  </a:cubicBezTo>
                  <a:cubicBezTo>
                    <a:pt x="1531" y="2005"/>
                    <a:pt x="1604" y="1988"/>
                    <a:pt x="1668" y="1963"/>
                  </a:cubicBezTo>
                  <a:cubicBezTo>
                    <a:pt x="1734" y="1937"/>
                    <a:pt x="1791" y="1903"/>
                    <a:pt x="1847" y="1847"/>
                  </a:cubicBezTo>
                  <a:cubicBezTo>
                    <a:pt x="1903" y="1791"/>
                    <a:pt x="1937" y="1734"/>
                    <a:pt x="1963" y="1668"/>
                  </a:cubicBezTo>
                  <a:cubicBezTo>
                    <a:pt x="1988" y="1604"/>
                    <a:pt x="2005" y="1531"/>
                    <a:pt x="2010" y="1423"/>
                  </a:cubicBezTo>
                  <a:cubicBezTo>
                    <a:pt x="2015" y="1316"/>
                    <a:pt x="2016" y="1282"/>
                    <a:pt x="2016" y="1008"/>
                  </a:cubicBezTo>
                  <a:cubicBezTo>
                    <a:pt x="2016" y="734"/>
                    <a:pt x="2015" y="700"/>
                    <a:pt x="2010" y="593"/>
                  </a:cubicBezTo>
                  <a:cubicBezTo>
                    <a:pt x="2005" y="485"/>
                    <a:pt x="1988" y="412"/>
                    <a:pt x="1963" y="348"/>
                  </a:cubicBezTo>
                  <a:cubicBezTo>
                    <a:pt x="1937" y="282"/>
                    <a:pt x="1903" y="225"/>
                    <a:pt x="1847" y="169"/>
                  </a:cubicBezTo>
                  <a:cubicBezTo>
                    <a:pt x="1791" y="113"/>
                    <a:pt x="1734" y="79"/>
                    <a:pt x="1668" y="53"/>
                  </a:cubicBezTo>
                  <a:cubicBezTo>
                    <a:pt x="1604" y="28"/>
                    <a:pt x="1531" y="11"/>
                    <a:pt x="1423" y="6"/>
                  </a:cubicBezTo>
                  <a:cubicBezTo>
                    <a:pt x="1316" y="1"/>
                    <a:pt x="1282" y="0"/>
                    <a:pt x="1008" y="0"/>
                  </a:cubicBezTo>
                  <a:close/>
                  <a:moveTo>
                    <a:pt x="1008" y="491"/>
                  </a:moveTo>
                  <a:cubicBezTo>
                    <a:pt x="722" y="491"/>
                    <a:pt x="491" y="722"/>
                    <a:pt x="491" y="1008"/>
                  </a:cubicBezTo>
                  <a:cubicBezTo>
                    <a:pt x="491" y="1294"/>
                    <a:pt x="722" y="1525"/>
                    <a:pt x="1008" y="1525"/>
                  </a:cubicBezTo>
                  <a:cubicBezTo>
                    <a:pt x="1294" y="1525"/>
                    <a:pt x="1525" y="1294"/>
                    <a:pt x="1525" y="1008"/>
                  </a:cubicBezTo>
                  <a:cubicBezTo>
                    <a:pt x="1525" y="722"/>
                    <a:pt x="1294" y="491"/>
                    <a:pt x="1008" y="491"/>
                  </a:cubicBezTo>
                  <a:close/>
                  <a:moveTo>
                    <a:pt x="1008" y="1344"/>
                  </a:moveTo>
                  <a:cubicBezTo>
                    <a:pt x="822" y="1344"/>
                    <a:pt x="672" y="1194"/>
                    <a:pt x="672" y="1008"/>
                  </a:cubicBezTo>
                  <a:cubicBezTo>
                    <a:pt x="672" y="822"/>
                    <a:pt x="822" y="672"/>
                    <a:pt x="1008" y="672"/>
                  </a:cubicBezTo>
                  <a:cubicBezTo>
                    <a:pt x="1194" y="672"/>
                    <a:pt x="1344" y="822"/>
                    <a:pt x="1344" y="1008"/>
                  </a:cubicBezTo>
                  <a:cubicBezTo>
                    <a:pt x="1344" y="1194"/>
                    <a:pt x="1194" y="1344"/>
                    <a:pt x="1008" y="1344"/>
                  </a:cubicBezTo>
                  <a:close/>
                  <a:moveTo>
                    <a:pt x="1546" y="349"/>
                  </a:moveTo>
                  <a:cubicBezTo>
                    <a:pt x="1479" y="349"/>
                    <a:pt x="1425" y="403"/>
                    <a:pt x="1425" y="470"/>
                  </a:cubicBezTo>
                  <a:cubicBezTo>
                    <a:pt x="1425" y="537"/>
                    <a:pt x="1479" y="591"/>
                    <a:pt x="1546" y="591"/>
                  </a:cubicBezTo>
                  <a:cubicBezTo>
                    <a:pt x="1613" y="591"/>
                    <a:pt x="1667" y="537"/>
                    <a:pt x="1667" y="470"/>
                  </a:cubicBezTo>
                  <a:cubicBezTo>
                    <a:pt x="1667" y="403"/>
                    <a:pt x="1613" y="349"/>
                    <a:pt x="1546" y="34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E39E4F-C1C6-40EE-B6D7-0FA18A42A4FD}"/>
                </a:ext>
              </a:extLst>
            </p:cNvPr>
            <p:cNvSpPr txBox="1"/>
            <p:nvPr/>
          </p:nvSpPr>
          <p:spPr>
            <a:xfrm>
              <a:off x="1033826" y="4503651"/>
              <a:ext cx="1488658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Instagram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C5C3C0-7A94-418C-8639-47F191E5614E}"/>
              </a:ext>
            </a:extLst>
          </p:cNvPr>
          <p:cNvGrpSpPr/>
          <p:nvPr userDrawn="1"/>
        </p:nvGrpSpPr>
        <p:grpSpPr>
          <a:xfrm>
            <a:off x="670843" y="5189074"/>
            <a:ext cx="1851641" cy="327489"/>
            <a:chOff x="670843" y="5051470"/>
            <a:chExt cx="1851641" cy="32748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DEC7373-500D-4A6E-9DD6-D15996C0A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843" y="5051470"/>
              <a:ext cx="327360" cy="327489"/>
            </a:xfrm>
            <a:custGeom>
              <a:avLst/>
              <a:gdLst>
                <a:gd name="connsiteX0" fmla="*/ 222580 w 4029075"/>
                <a:gd name="connsiteY0" fmla="*/ 0 h 4030662"/>
                <a:gd name="connsiteX1" fmla="*/ 3806495 w 4029075"/>
                <a:gd name="connsiteY1" fmla="*/ 0 h 4030662"/>
                <a:gd name="connsiteX2" fmla="*/ 4029075 w 4029075"/>
                <a:gd name="connsiteY2" fmla="*/ 222668 h 4030662"/>
                <a:gd name="connsiteX3" fmla="*/ 4029075 w 4029075"/>
                <a:gd name="connsiteY3" fmla="*/ 3807994 h 4030662"/>
                <a:gd name="connsiteX4" fmla="*/ 3806495 w 4029075"/>
                <a:gd name="connsiteY4" fmla="*/ 4030662 h 4030662"/>
                <a:gd name="connsiteX5" fmla="*/ 2781290 w 4029075"/>
                <a:gd name="connsiteY5" fmla="*/ 4030662 h 4030662"/>
                <a:gd name="connsiteX6" fmla="*/ 2781290 w 4029075"/>
                <a:gd name="connsiteY6" fmla="*/ 2468394 h 4030662"/>
                <a:gd name="connsiteX7" fmla="*/ 3305539 w 4029075"/>
                <a:gd name="connsiteY7" fmla="*/ 2468394 h 4030662"/>
                <a:gd name="connsiteX8" fmla="*/ 3380971 w 4029075"/>
                <a:gd name="connsiteY8" fmla="*/ 1860845 h 4030662"/>
                <a:gd name="connsiteX9" fmla="*/ 2781290 w 4029075"/>
                <a:gd name="connsiteY9" fmla="*/ 1860845 h 4030662"/>
                <a:gd name="connsiteX10" fmla="*/ 2781290 w 4029075"/>
                <a:gd name="connsiteY10" fmla="*/ 1472165 h 4030662"/>
                <a:gd name="connsiteX11" fmla="*/ 3083016 w 4029075"/>
                <a:gd name="connsiteY11" fmla="*/ 1177825 h 4030662"/>
                <a:gd name="connsiteX12" fmla="*/ 3403600 w 4029075"/>
                <a:gd name="connsiteY12" fmla="*/ 1177825 h 4030662"/>
                <a:gd name="connsiteX13" fmla="*/ 3403600 w 4029075"/>
                <a:gd name="connsiteY13" fmla="*/ 634427 h 4030662"/>
                <a:gd name="connsiteX14" fmla="*/ 2935925 w 4029075"/>
                <a:gd name="connsiteY14" fmla="*/ 608012 h 4030662"/>
                <a:gd name="connsiteX15" fmla="*/ 2151436 w 4029075"/>
                <a:gd name="connsiteY15" fmla="*/ 1411788 h 4030662"/>
                <a:gd name="connsiteX16" fmla="*/ 2151436 w 4029075"/>
                <a:gd name="connsiteY16" fmla="*/ 1860845 h 4030662"/>
                <a:gd name="connsiteX17" fmla="*/ 1627187 w 4029075"/>
                <a:gd name="connsiteY17" fmla="*/ 1860845 h 4030662"/>
                <a:gd name="connsiteX18" fmla="*/ 1627187 w 4029075"/>
                <a:gd name="connsiteY18" fmla="*/ 2468394 h 4030662"/>
                <a:gd name="connsiteX19" fmla="*/ 2151436 w 4029075"/>
                <a:gd name="connsiteY19" fmla="*/ 2468394 h 4030662"/>
                <a:gd name="connsiteX20" fmla="*/ 2151436 w 4029075"/>
                <a:gd name="connsiteY20" fmla="*/ 4030662 h 4030662"/>
                <a:gd name="connsiteX21" fmla="*/ 222580 w 4029075"/>
                <a:gd name="connsiteY21" fmla="*/ 4030662 h 4030662"/>
                <a:gd name="connsiteX22" fmla="*/ 0 w 4029075"/>
                <a:gd name="connsiteY22" fmla="*/ 3807994 h 4030662"/>
                <a:gd name="connsiteX23" fmla="*/ 0 w 4029075"/>
                <a:gd name="connsiteY23" fmla="*/ 222668 h 4030662"/>
                <a:gd name="connsiteX24" fmla="*/ 222580 w 4029075"/>
                <a:gd name="connsiteY24" fmla="*/ 0 h 403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029075" h="4030662">
                  <a:moveTo>
                    <a:pt x="222580" y="0"/>
                  </a:moveTo>
                  <a:cubicBezTo>
                    <a:pt x="222580" y="0"/>
                    <a:pt x="222580" y="0"/>
                    <a:pt x="3806495" y="0"/>
                  </a:cubicBezTo>
                  <a:cubicBezTo>
                    <a:pt x="3927216" y="0"/>
                    <a:pt x="4029075" y="101899"/>
                    <a:pt x="4029075" y="222668"/>
                  </a:cubicBezTo>
                  <a:cubicBezTo>
                    <a:pt x="4029075" y="222668"/>
                    <a:pt x="4029075" y="222668"/>
                    <a:pt x="4029075" y="3807994"/>
                  </a:cubicBezTo>
                  <a:cubicBezTo>
                    <a:pt x="4029075" y="3928763"/>
                    <a:pt x="3927216" y="4030662"/>
                    <a:pt x="3806495" y="4030662"/>
                  </a:cubicBezTo>
                  <a:lnTo>
                    <a:pt x="2781290" y="4030662"/>
                  </a:lnTo>
                  <a:cubicBezTo>
                    <a:pt x="2781290" y="2468394"/>
                    <a:pt x="2781290" y="2468394"/>
                    <a:pt x="2781290" y="2468394"/>
                  </a:cubicBezTo>
                  <a:cubicBezTo>
                    <a:pt x="3305539" y="2468394"/>
                    <a:pt x="3305539" y="2468394"/>
                    <a:pt x="3305539" y="2468394"/>
                  </a:cubicBezTo>
                  <a:cubicBezTo>
                    <a:pt x="3380971" y="1860845"/>
                    <a:pt x="3380971" y="1860845"/>
                    <a:pt x="3380971" y="1860845"/>
                  </a:cubicBezTo>
                  <a:cubicBezTo>
                    <a:pt x="2781290" y="1860845"/>
                    <a:pt x="2781290" y="1860845"/>
                    <a:pt x="2781290" y="1860845"/>
                  </a:cubicBezTo>
                  <a:cubicBezTo>
                    <a:pt x="2781290" y="1472165"/>
                    <a:pt x="2781290" y="1472165"/>
                    <a:pt x="2781290" y="1472165"/>
                  </a:cubicBezTo>
                  <a:cubicBezTo>
                    <a:pt x="2781290" y="1298580"/>
                    <a:pt x="2830320" y="1177825"/>
                    <a:pt x="3083016" y="1177825"/>
                  </a:cubicBezTo>
                  <a:cubicBezTo>
                    <a:pt x="3403600" y="1177825"/>
                    <a:pt x="3403600" y="1177825"/>
                    <a:pt x="3403600" y="1177825"/>
                  </a:cubicBezTo>
                  <a:cubicBezTo>
                    <a:pt x="3403600" y="634427"/>
                    <a:pt x="3403600" y="634427"/>
                    <a:pt x="3403600" y="634427"/>
                  </a:cubicBezTo>
                  <a:cubicBezTo>
                    <a:pt x="3347026" y="626880"/>
                    <a:pt x="3158448" y="608012"/>
                    <a:pt x="2935925" y="608012"/>
                  </a:cubicBezTo>
                  <a:cubicBezTo>
                    <a:pt x="2472021" y="608012"/>
                    <a:pt x="2151436" y="894805"/>
                    <a:pt x="2151436" y="1411788"/>
                  </a:cubicBezTo>
                  <a:cubicBezTo>
                    <a:pt x="2151436" y="1860845"/>
                    <a:pt x="2151436" y="1860845"/>
                    <a:pt x="2151436" y="1860845"/>
                  </a:cubicBezTo>
                  <a:cubicBezTo>
                    <a:pt x="1627187" y="1860845"/>
                    <a:pt x="1627187" y="1860845"/>
                    <a:pt x="1627187" y="1860845"/>
                  </a:cubicBezTo>
                  <a:cubicBezTo>
                    <a:pt x="1627187" y="2468394"/>
                    <a:pt x="1627187" y="2468394"/>
                    <a:pt x="1627187" y="2468394"/>
                  </a:cubicBezTo>
                  <a:cubicBezTo>
                    <a:pt x="2151436" y="2468394"/>
                    <a:pt x="2151436" y="2468394"/>
                    <a:pt x="2151436" y="2468394"/>
                  </a:cubicBezTo>
                  <a:cubicBezTo>
                    <a:pt x="2151436" y="4030662"/>
                    <a:pt x="2151436" y="4030662"/>
                    <a:pt x="2151436" y="4030662"/>
                  </a:cubicBezTo>
                  <a:lnTo>
                    <a:pt x="222580" y="4030662"/>
                  </a:lnTo>
                  <a:cubicBezTo>
                    <a:pt x="101859" y="4030662"/>
                    <a:pt x="0" y="3928763"/>
                    <a:pt x="0" y="3807994"/>
                  </a:cubicBezTo>
                  <a:cubicBezTo>
                    <a:pt x="0" y="3807994"/>
                    <a:pt x="0" y="3807994"/>
                    <a:pt x="0" y="222668"/>
                  </a:cubicBezTo>
                  <a:cubicBezTo>
                    <a:pt x="0" y="101899"/>
                    <a:pt x="101859" y="0"/>
                    <a:pt x="22258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1E0972-3ECC-4DAE-A7C9-8B948E0E356C}"/>
                </a:ext>
              </a:extLst>
            </p:cNvPr>
            <p:cNvSpPr txBox="1"/>
            <p:nvPr/>
          </p:nvSpPr>
          <p:spPr>
            <a:xfrm>
              <a:off x="1033826" y="5058248"/>
              <a:ext cx="1488658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Facebook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D93189-4870-49F6-B6DE-8EB89D9A6BAE}"/>
              </a:ext>
            </a:extLst>
          </p:cNvPr>
          <p:cNvGrpSpPr/>
          <p:nvPr userDrawn="1"/>
        </p:nvGrpSpPr>
        <p:grpSpPr>
          <a:xfrm>
            <a:off x="651267" y="3438850"/>
            <a:ext cx="3687819" cy="334980"/>
            <a:chOff x="651267" y="3555099"/>
            <a:chExt cx="3687819" cy="334980"/>
          </a:xfrm>
        </p:grpSpPr>
        <p:grpSp>
          <p:nvGrpSpPr>
            <p:cNvPr id="18" name="Graphic 41">
              <a:extLst>
                <a:ext uri="{FF2B5EF4-FFF2-40B4-BE49-F238E27FC236}">
                  <a16:creationId xmlns:a16="http://schemas.microsoft.com/office/drawing/2014/main" id="{8170C00D-D29B-485D-962E-6DCB718E49C2}"/>
                </a:ext>
              </a:extLst>
            </p:cNvPr>
            <p:cNvGrpSpPr/>
            <p:nvPr/>
          </p:nvGrpSpPr>
          <p:grpSpPr>
            <a:xfrm>
              <a:off x="651267" y="3555099"/>
              <a:ext cx="334980" cy="334980"/>
              <a:chOff x="651267" y="3786189"/>
              <a:chExt cx="334980" cy="33498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36B6D4F-E3A1-47A9-A927-0124AE45A25B}"/>
                  </a:ext>
                </a:extLst>
              </p:cNvPr>
              <p:cNvSpPr/>
              <p:nvPr/>
            </p:nvSpPr>
            <p:spPr>
              <a:xfrm>
                <a:off x="651267" y="3786189"/>
                <a:ext cx="333863" cy="334980"/>
              </a:xfrm>
              <a:custGeom>
                <a:avLst/>
                <a:gdLst>
                  <a:gd name="connsiteX0" fmla="*/ 228903 w 333863"/>
                  <a:gd name="connsiteY0" fmla="*/ 299249 h 334980"/>
                  <a:gd name="connsiteX1" fmla="*/ 221087 w 333863"/>
                  <a:gd name="connsiteY1" fmla="*/ 302599 h 334980"/>
                  <a:gd name="connsiteX2" fmla="*/ 226670 w 333863"/>
                  <a:gd name="connsiteY2" fmla="*/ 293666 h 334980"/>
                  <a:gd name="connsiteX3" fmla="*/ 215504 w 333863"/>
                  <a:gd name="connsiteY3" fmla="*/ 266867 h 334980"/>
                  <a:gd name="connsiteX4" fmla="*/ 178656 w 333863"/>
                  <a:gd name="connsiteY4" fmla="*/ 310415 h 334980"/>
                  <a:gd name="connsiteX5" fmla="*/ 178656 w 333863"/>
                  <a:gd name="connsiteY5" fmla="*/ 256818 h 334980"/>
                  <a:gd name="connsiteX6" fmla="*/ 213271 w 333863"/>
                  <a:gd name="connsiteY6" fmla="*/ 260168 h 334980"/>
                  <a:gd name="connsiteX7" fmla="*/ 203221 w 333863"/>
                  <a:gd name="connsiteY7" fmla="*/ 236719 h 334980"/>
                  <a:gd name="connsiteX8" fmla="*/ 178656 w 333863"/>
                  <a:gd name="connsiteY8" fmla="*/ 234486 h 334980"/>
                  <a:gd name="connsiteX9" fmla="*/ 178656 w 333863"/>
                  <a:gd name="connsiteY9" fmla="*/ 178656 h 334980"/>
                  <a:gd name="connsiteX10" fmla="*/ 234486 w 333863"/>
                  <a:gd name="connsiteY10" fmla="*/ 178656 h 334980"/>
                  <a:gd name="connsiteX11" fmla="*/ 232253 w 333863"/>
                  <a:gd name="connsiteY11" fmla="*/ 200988 h 334980"/>
                  <a:gd name="connsiteX12" fmla="*/ 253468 w 333863"/>
                  <a:gd name="connsiteY12" fmla="*/ 209921 h 334980"/>
                  <a:gd name="connsiteX13" fmla="*/ 255701 w 333863"/>
                  <a:gd name="connsiteY13" fmla="*/ 178656 h 334980"/>
                  <a:gd name="connsiteX14" fmla="*/ 311531 w 333863"/>
                  <a:gd name="connsiteY14" fmla="*/ 178656 h 334980"/>
                  <a:gd name="connsiteX15" fmla="*/ 298132 w 333863"/>
                  <a:gd name="connsiteY15" fmla="*/ 228903 h 334980"/>
                  <a:gd name="connsiteX16" fmla="*/ 318231 w 333863"/>
                  <a:gd name="connsiteY16" fmla="*/ 237836 h 334980"/>
                  <a:gd name="connsiteX17" fmla="*/ 333863 w 333863"/>
                  <a:gd name="connsiteY17" fmla="*/ 167490 h 334980"/>
                  <a:gd name="connsiteX18" fmla="*/ 276917 w 333863"/>
                  <a:gd name="connsiteY18" fmla="*/ 42431 h 334980"/>
                  <a:gd name="connsiteX19" fmla="*/ 167490 w 333863"/>
                  <a:gd name="connsiteY19" fmla="*/ 0 h 334980"/>
                  <a:gd name="connsiteX20" fmla="*/ 56947 w 333863"/>
                  <a:gd name="connsiteY20" fmla="*/ 41314 h 334980"/>
                  <a:gd name="connsiteX21" fmla="*/ 0 w 333863"/>
                  <a:gd name="connsiteY21" fmla="*/ 167490 h 334980"/>
                  <a:gd name="connsiteX22" fmla="*/ 56947 w 333863"/>
                  <a:gd name="connsiteY22" fmla="*/ 292549 h 334980"/>
                  <a:gd name="connsiteX23" fmla="*/ 167490 w 333863"/>
                  <a:gd name="connsiteY23" fmla="*/ 334980 h 334980"/>
                  <a:gd name="connsiteX24" fmla="*/ 237836 w 333863"/>
                  <a:gd name="connsiteY24" fmla="*/ 319348 h 334980"/>
                  <a:gd name="connsiteX25" fmla="*/ 228903 w 333863"/>
                  <a:gd name="connsiteY25" fmla="*/ 299249 h 334980"/>
                  <a:gd name="connsiteX26" fmla="*/ 281383 w 333863"/>
                  <a:gd name="connsiteY26" fmla="*/ 77045 h 334980"/>
                  <a:gd name="connsiteX27" fmla="*/ 312648 w 333863"/>
                  <a:gd name="connsiteY27" fmla="*/ 156324 h 334980"/>
                  <a:gd name="connsiteX28" fmla="*/ 256818 w 333863"/>
                  <a:gd name="connsiteY28" fmla="*/ 156324 h 334980"/>
                  <a:gd name="connsiteX29" fmla="*/ 246769 w 333863"/>
                  <a:gd name="connsiteY29" fmla="*/ 90445 h 334980"/>
                  <a:gd name="connsiteX30" fmla="*/ 281383 w 333863"/>
                  <a:gd name="connsiteY30" fmla="*/ 77045 h 334980"/>
                  <a:gd name="connsiteX31" fmla="*/ 263518 w 333863"/>
                  <a:gd name="connsiteY31" fmla="*/ 59180 h 334980"/>
                  <a:gd name="connsiteX32" fmla="*/ 264634 w 333863"/>
                  <a:gd name="connsiteY32" fmla="*/ 60296 h 334980"/>
                  <a:gd name="connsiteX33" fmla="*/ 240069 w 333863"/>
                  <a:gd name="connsiteY33" fmla="*/ 69229 h 334980"/>
                  <a:gd name="connsiteX34" fmla="*/ 221087 w 333863"/>
                  <a:gd name="connsiteY34" fmla="*/ 33498 h 334980"/>
                  <a:gd name="connsiteX35" fmla="*/ 263518 w 333863"/>
                  <a:gd name="connsiteY35" fmla="*/ 59180 h 334980"/>
                  <a:gd name="connsiteX36" fmla="*/ 178656 w 333863"/>
                  <a:gd name="connsiteY36" fmla="*/ 24565 h 334980"/>
                  <a:gd name="connsiteX37" fmla="*/ 217737 w 333863"/>
                  <a:gd name="connsiteY37" fmla="*/ 73696 h 334980"/>
                  <a:gd name="connsiteX38" fmla="*/ 178656 w 333863"/>
                  <a:gd name="connsiteY38" fmla="*/ 78162 h 334980"/>
                  <a:gd name="connsiteX39" fmla="*/ 178656 w 333863"/>
                  <a:gd name="connsiteY39" fmla="*/ 24565 h 334980"/>
                  <a:gd name="connsiteX40" fmla="*/ 178656 w 333863"/>
                  <a:gd name="connsiteY40" fmla="*/ 100494 h 334980"/>
                  <a:gd name="connsiteX41" fmla="*/ 225553 w 333863"/>
                  <a:gd name="connsiteY41" fmla="*/ 94911 h 334980"/>
                  <a:gd name="connsiteX42" fmla="*/ 234486 w 333863"/>
                  <a:gd name="connsiteY42" fmla="*/ 156324 h 334980"/>
                  <a:gd name="connsiteX43" fmla="*/ 178656 w 333863"/>
                  <a:gd name="connsiteY43" fmla="*/ 156324 h 334980"/>
                  <a:gd name="connsiteX44" fmla="*/ 178656 w 333863"/>
                  <a:gd name="connsiteY44" fmla="*/ 100494 h 334980"/>
                  <a:gd name="connsiteX45" fmla="*/ 71462 w 333863"/>
                  <a:gd name="connsiteY45" fmla="*/ 58063 h 334980"/>
                  <a:gd name="connsiteX46" fmla="*/ 113893 w 333863"/>
                  <a:gd name="connsiteY46" fmla="*/ 32381 h 334980"/>
                  <a:gd name="connsiteX47" fmla="*/ 94911 w 333863"/>
                  <a:gd name="connsiteY47" fmla="*/ 68113 h 334980"/>
                  <a:gd name="connsiteX48" fmla="*/ 70346 w 333863"/>
                  <a:gd name="connsiteY48" fmla="*/ 60296 h 334980"/>
                  <a:gd name="connsiteX49" fmla="*/ 71462 w 333863"/>
                  <a:gd name="connsiteY49" fmla="*/ 58063 h 334980"/>
                  <a:gd name="connsiteX50" fmla="*/ 53597 w 333863"/>
                  <a:gd name="connsiteY50" fmla="*/ 77045 h 334980"/>
                  <a:gd name="connsiteX51" fmla="*/ 87095 w 333863"/>
                  <a:gd name="connsiteY51" fmla="*/ 89328 h 334980"/>
                  <a:gd name="connsiteX52" fmla="*/ 78162 w 333863"/>
                  <a:gd name="connsiteY52" fmla="*/ 156324 h 334980"/>
                  <a:gd name="connsiteX53" fmla="*/ 22332 w 333863"/>
                  <a:gd name="connsiteY53" fmla="*/ 156324 h 334980"/>
                  <a:gd name="connsiteX54" fmla="*/ 53597 w 333863"/>
                  <a:gd name="connsiteY54" fmla="*/ 77045 h 334980"/>
                  <a:gd name="connsiteX55" fmla="*/ 53597 w 333863"/>
                  <a:gd name="connsiteY55" fmla="*/ 257935 h 334980"/>
                  <a:gd name="connsiteX56" fmla="*/ 22332 w 333863"/>
                  <a:gd name="connsiteY56" fmla="*/ 178656 h 334980"/>
                  <a:gd name="connsiteX57" fmla="*/ 78162 w 333863"/>
                  <a:gd name="connsiteY57" fmla="*/ 178656 h 334980"/>
                  <a:gd name="connsiteX58" fmla="*/ 88211 w 333863"/>
                  <a:gd name="connsiteY58" fmla="*/ 244535 h 334980"/>
                  <a:gd name="connsiteX59" fmla="*/ 53597 w 333863"/>
                  <a:gd name="connsiteY59" fmla="*/ 257935 h 334980"/>
                  <a:gd name="connsiteX60" fmla="*/ 71462 w 333863"/>
                  <a:gd name="connsiteY60" fmla="*/ 275800 h 334980"/>
                  <a:gd name="connsiteX61" fmla="*/ 70346 w 333863"/>
                  <a:gd name="connsiteY61" fmla="*/ 274684 h 334980"/>
                  <a:gd name="connsiteX62" fmla="*/ 94911 w 333863"/>
                  <a:gd name="connsiteY62" fmla="*/ 265751 h 334980"/>
                  <a:gd name="connsiteX63" fmla="*/ 113893 w 333863"/>
                  <a:gd name="connsiteY63" fmla="*/ 301482 h 334980"/>
                  <a:gd name="connsiteX64" fmla="*/ 71462 w 333863"/>
                  <a:gd name="connsiteY64" fmla="*/ 275800 h 334980"/>
                  <a:gd name="connsiteX65" fmla="*/ 156324 w 333863"/>
                  <a:gd name="connsiteY65" fmla="*/ 310415 h 334980"/>
                  <a:gd name="connsiteX66" fmla="*/ 117243 w 333863"/>
                  <a:gd name="connsiteY66" fmla="*/ 261284 h 334980"/>
                  <a:gd name="connsiteX67" fmla="*/ 156324 w 333863"/>
                  <a:gd name="connsiteY67" fmla="*/ 256818 h 334980"/>
                  <a:gd name="connsiteX68" fmla="*/ 156324 w 333863"/>
                  <a:gd name="connsiteY68" fmla="*/ 310415 h 334980"/>
                  <a:gd name="connsiteX69" fmla="*/ 156324 w 333863"/>
                  <a:gd name="connsiteY69" fmla="*/ 234486 h 334980"/>
                  <a:gd name="connsiteX70" fmla="*/ 109427 w 333863"/>
                  <a:gd name="connsiteY70" fmla="*/ 240069 h 334980"/>
                  <a:gd name="connsiteX71" fmla="*/ 100494 w 333863"/>
                  <a:gd name="connsiteY71" fmla="*/ 178656 h 334980"/>
                  <a:gd name="connsiteX72" fmla="*/ 156324 w 333863"/>
                  <a:gd name="connsiteY72" fmla="*/ 178656 h 334980"/>
                  <a:gd name="connsiteX73" fmla="*/ 156324 w 333863"/>
                  <a:gd name="connsiteY73" fmla="*/ 234486 h 334980"/>
                  <a:gd name="connsiteX74" fmla="*/ 156324 w 333863"/>
                  <a:gd name="connsiteY74" fmla="*/ 156324 h 334980"/>
                  <a:gd name="connsiteX75" fmla="*/ 100494 w 333863"/>
                  <a:gd name="connsiteY75" fmla="*/ 156324 h 334980"/>
                  <a:gd name="connsiteX76" fmla="*/ 109427 w 333863"/>
                  <a:gd name="connsiteY76" fmla="*/ 94911 h 334980"/>
                  <a:gd name="connsiteX77" fmla="*/ 156324 w 333863"/>
                  <a:gd name="connsiteY77" fmla="*/ 100494 h 334980"/>
                  <a:gd name="connsiteX78" fmla="*/ 156324 w 333863"/>
                  <a:gd name="connsiteY78" fmla="*/ 156324 h 334980"/>
                  <a:gd name="connsiteX79" fmla="*/ 156324 w 333863"/>
                  <a:gd name="connsiteY79" fmla="*/ 78162 h 334980"/>
                  <a:gd name="connsiteX80" fmla="*/ 117243 w 333863"/>
                  <a:gd name="connsiteY80" fmla="*/ 73696 h 334980"/>
                  <a:gd name="connsiteX81" fmla="*/ 156324 w 333863"/>
                  <a:gd name="connsiteY81" fmla="*/ 24565 h 334980"/>
                  <a:gd name="connsiteX82" fmla="*/ 156324 w 333863"/>
                  <a:gd name="connsiteY82" fmla="*/ 78162 h 33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33863" h="334980">
                    <a:moveTo>
                      <a:pt x="228903" y="299249"/>
                    </a:moveTo>
                    <a:cubicBezTo>
                      <a:pt x="226670" y="300365"/>
                      <a:pt x="223320" y="301482"/>
                      <a:pt x="221087" y="302599"/>
                    </a:cubicBezTo>
                    <a:cubicBezTo>
                      <a:pt x="223320" y="299249"/>
                      <a:pt x="225553" y="297016"/>
                      <a:pt x="226670" y="293666"/>
                    </a:cubicBezTo>
                    <a:lnTo>
                      <a:pt x="215504" y="266867"/>
                    </a:lnTo>
                    <a:cubicBezTo>
                      <a:pt x="205454" y="289199"/>
                      <a:pt x="192055" y="304832"/>
                      <a:pt x="178656" y="310415"/>
                    </a:cubicBezTo>
                    <a:lnTo>
                      <a:pt x="178656" y="256818"/>
                    </a:lnTo>
                    <a:cubicBezTo>
                      <a:pt x="189822" y="256818"/>
                      <a:pt x="202105" y="257935"/>
                      <a:pt x="213271" y="260168"/>
                    </a:cubicBezTo>
                    <a:lnTo>
                      <a:pt x="203221" y="236719"/>
                    </a:lnTo>
                    <a:cubicBezTo>
                      <a:pt x="195405" y="235603"/>
                      <a:pt x="187589" y="235603"/>
                      <a:pt x="178656" y="234486"/>
                    </a:cubicBezTo>
                    <a:lnTo>
                      <a:pt x="178656" y="178656"/>
                    </a:lnTo>
                    <a:lnTo>
                      <a:pt x="234486" y="178656"/>
                    </a:lnTo>
                    <a:cubicBezTo>
                      <a:pt x="234486" y="186472"/>
                      <a:pt x="233369" y="194288"/>
                      <a:pt x="232253" y="200988"/>
                    </a:cubicBezTo>
                    <a:lnTo>
                      <a:pt x="253468" y="209921"/>
                    </a:lnTo>
                    <a:cubicBezTo>
                      <a:pt x="254585" y="199871"/>
                      <a:pt x="255701" y="188705"/>
                      <a:pt x="255701" y="178656"/>
                    </a:cubicBezTo>
                    <a:lnTo>
                      <a:pt x="311531" y="178656"/>
                    </a:lnTo>
                    <a:cubicBezTo>
                      <a:pt x="310415" y="196522"/>
                      <a:pt x="305948" y="213271"/>
                      <a:pt x="298132" y="228903"/>
                    </a:cubicBezTo>
                    <a:lnTo>
                      <a:pt x="318231" y="237836"/>
                    </a:lnTo>
                    <a:cubicBezTo>
                      <a:pt x="328280" y="215504"/>
                      <a:pt x="333863" y="192055"/>
                      <a:pt x="333863" y="167490"/>
                    </a:cubicBezTo>
                    <a:cubicBezTo>
                      <a:pt x="333863" y="119476"/>
                      <a:pt x="312648" y="73696"/>
                      <a:pt x="276917" y="42431"/>
                    </a:cubicBezTo>
                    <a:cubicBezTo>
                      <a:pt x="247885" y="14516"/>
                      <a:pt x="208804" y="0"/>
                      <a:pt x="167490" y="0"/>
                    </a:cubicBezTo>
                    <a:cubicBezTo>
                      <a:pt x="126176" y="0"/>
                      <a:pt x="87095" y="14516"/>
                      <a:pt x="56947" y="41314"/>
                    </a:cubicBezTo>
                    <a:cubicBezTo>
                      <a:pt x="21215" y="73696"/>
                      <a:pt x="0" y="119476"/>
                      <a:pt x="0" y="167490"/>
                    </a:cubicBezTo>
                    <a:cubicBezTo>
                      <a:pt x="0" y="215504"/>
                      <a:pt x="21215" y="261284"/>
                      <a:pt x="56947" y="292549"/>
                    </a:cubicBezTo>
                    <a:cubicBezTo>
                      <a:pt x="87095" y="320464"/>
                      <a:pt x="126176" y="334980"/>
                      <a:pt x="167490" y="334980"/>
                    </a:cubicBezTo>
                    <a:cubicBezTo>
                      <a:pt x="192055" y="334980"/>
                      <a:pt x="215504" y="329397"/>
                      <a:pt x="237836" y="319348"/>
                    </a:cubicBezTo>
                    <a:lnTo>
                      <a:pt x="228903" y="299249"/>
                    </a:lnTo>
                    <a:close/>
                    <a:moveTo>
                      <a:pt x="281383" y="77045"/>
                    </a:moveTo>
                    <a:cubicBezTo>
                      <a:pt x="299249" y="99377"/>
                      <a:pt x="310415" y="127292"/>
                      <a:pt x="312648" y="156324"/>
                    </a:cubicBezTo>
                    <a:lnTo>
                      <a:pt x="256818" y="156324"/>
                    </a:lnTo>
                    <a:cubicBezTo>
                      <a:pt x="255701" y="132875"/>
                      <a:pt x="252352" y="110543"/>
                      <a:pt x="246769" y="90445"/>
                    </a:cubicBezTo>
                    <a:cubicBezTo>
                      <a:pt x="259051" y="85978"/>
                      <a:pt x="271334" y="82628"/>
                      <a:pt x="281383" y="77045"/>
                    </a:cubicBezTo>
                    <a:close/>
                    <a:moveTo>
                      <a:pt x="263518" y="59180"/>
                    </a:moveTo>
                    <a:cubicBezTo>
                      <a:pt x="263518" y="59180"/>
                      <a:pt x="264634" y="60296"/>
                      <a:pt x="264634" y="60296"/>
                    </a:cubicBezTo>
                    <a:cubicBezTo>
                      <a:pt x="256818" y="63646"/>
                      <a:pt x="249002" y="66996"/>
                      <a:pt x="240069" y="69229"/>
                    </a:cubicBezTo>
                    <a:cubicBezTo>
                      <a:pt x="234486" y="55830"/>
                      <a:pt x="227786" y="43547"/>
                      <a:pt x="221087" y="33498"/>
                    </a:cubicBezTo>
                    <a:cubicBezTo>
                      <a:pt x="236719" y="39081"/>
                      <a:pt x="251235" y="48014"/>
                      <a:pt x="263518" y="59180"/>
                    </a:cubicBezTo>
                    <a:close/>
                    <a:moveTo>
                      <a:pt x="178656" y="24565"/>
                    </a:moveTo>
                    <a:cubicBezTo>
                      <a:pt x="193172" y="30148"/>
                      <a:pt x="207688" y="48014"/>
                      <a:pt x="217737" y="73696"/>
                    </a:cubicBezTo>
                    <a:cubicBezTo>
                      <a:pt x="205454" y="75929"/>
                      <a:pt x="192055" y="77045"/>
                      <a:pt x="178656" y="78162"/>
                    </a:cubicBezTo>
                    <a:lnTo>
                      <a:pt x="178656" y="24565"/>
                    </a:lnTo>
                    <a:close/>
                    <a:moveTo>
                      <a:pt x="178656" y="100494"/>
                    </a:moveTo>
                    <a:cubicBezTo>
                      <a:pt x="194288" y="100494"/>
                      <a:pt x="209921" y="98261"/>
                      <a:pt x="225553" y="94911"/>
                    </a:cubicBezTo>
                    <a:cubicBezTo>
                      <a:pt x="230020" y="112777"/>
                      <a:pt x="233369" y="132875"/>
                      <a:pt x="234486" y="156324"/>
                    </a:cubicBezTo>
                    <a:lnTo>
                      <a:pt x="178656" y="156324"/>
                    </a:lnTo>
                    <a:lnTo>
                      <a:pt x="178656" y="100494"/>
                    </a:lnTo>
                    <a:close/>
                    <a:moveTo>
                      <a:pt x="71462" y="58063"/>
                    </a:moveTo>
                    <a:cubicBezTo>
                      <a:pt x="83745" y="46897"/>
                      <a:pt x="98261" y="37964"/>
                      <a:pt x="113893" y="32381"/>
                    </a:cubicBezTo>
                    <a:cubicBezTo>
                      <a:pt x="106077" y="42431"/>
                      <a:pt x="100494" y="54713"/>
                      <a:pt x="94911" y="68113"/>
                    </a:cubicBezTo>
                    <a:cubicBezTo>
                      <a:pt x="85978" y="65879"/>
                      <a:pt x="78162" y="63646"/>
                      <a:pt x="70346" y="60296"/>
                    </a:cubicBezTo>
                    <a:cubicBezTo>
                      <a:pt x="70346" y="59180"/>
                      <a:pt x="71462" y="59180"/>
                      <a:pt x="71462" y="58063"/>
                    </a:cubicBezTo>
                    <a:close/>
                    <a:moveTo>
                      <a:pt x="53597" y="77045"/>
                    </a:moveTo>
                    <a:cubicBezTo>
                      <a:pt x="63646" y="81512"/>
                      <a:pt x="74812" y="85978"/>
                      <a:pt x="87095" y="89328"/>
                    </a:cubicBezTo>
                    <a:cubicBezTo>
                      <a:pt x="82628" y="110543"/>
                      <a:pt x="79279" y="132875"/>
                      <a:pt x="78162" y="156324"/>
                    </a:cubicBezTo>
                    <a:lnTo>
                      <a:pt x="22332" y="156324"/>
                    </a:lnTo>
                    <a:cubicBezTo>
                      <a:pt x="25682" y="127292"/>
                      <a:pt x="35731" y="99377"/>
                      <a:pt x="53597" y="77045"/>
                    </a:cubicBezTo>
                    <a:close/>
                    <a:moveTo>
                      <a:pt x="53597" y="257935"/>
                    </a:moveTo>
                    <a:cubicBezTo>
                      <a:pt x="35731" y="235603"/>
                      <a:pt x="24565" y="207688"/>
                      <a:pt x="22332" y="178656"/>
                    </a:cubicBezTo>
                    <a:lnTo>
                      <a:pt x="78162" y="178656"/>
                    </a:lnTo>
                    <a:cubicBezTo>
                      <a:pt x="79279" y="202105"/>
                      <a:pt x="82628" y="224437"/>
                      <a:pt x="88211" y="244535"/>
                    </a:cubicBezTo>
                    <a:cubicBezTo>
                      <a:pt x="75929" y="249002"/>
                      <a:pt x="63646" y="252352"/>
                      <a:pt x="53597" y="257935"/>
                    </a:cubicBezTo>
                    <a:close/>
                    <a:moveTo>
                      <a:pt x="71462" y="275800"/>
                    </a:moveTo>
                    <a:cubicBezTo>
                      <a:pt x="71462" y="275800"/>
                      <a:pt x="70346" y="274684"/>
                      <a:pt x="70346" y="274684"/>
                    </a:cubicBezTo>
                    <a:cubicBezTo>
                      <a:pt x="78162" y="271334"/>
                      <a:pt x="85978" y="267984"/>
                      <a:pt x="94911" y="265751"/>
                    </a:cubicBezTo>
                    <a:cubicBezTo>
                      <a:pt x="100494" y="279150"/>
                      <a:pt x="107194" y="291433"/>
                      <a:pt x="113893" y="301482"/>
                    </a:cubicBezTo>
                    <a:cubicBezTo>
                      <a:pt x="98261" y="295899"/>
                      <a:pt x="83745" y="286966"/>
                      <a:pt x="71462" y="275800"/>
                    </a:cubicBezTo>
                    <a:close/>
                    <a:moveTo>
                      <a:pt x="156324" y="310415"/>
                    </a:moveTo>
                    <a:cubicBezTo>
                      <a:pt x="141808" y="304832"/>
                      <a:pt x="127292" y="286966"/>
                      <a:pt x="117243" y="261284"/>
                    </a:cubicBezTo>
                    <a:cubicBezTo>
                      <a:pt x="129526" y="259051"/>
                      <a:pt x="142925" y="257935"/>
                      <a:pt x="156324" y="256818"/>
                    </a:cubicBezTo>
                    <a:lnTo>
                      <a:pt x="156324" y="310415"/>
                    </a:lnTo>
                    <a:close/>
                    <a:moveTo>
                      <a:pt x="156324" y="234486"/>
                    </a:moveTo>
                    <a:cubicBezTo>
                      <a:pt x="140692" y="234486"/>
                      <a:pt x="125059" y="236719"/>
                      <a:pt x="109427" y="240069"/>
                    </a:cubicBezTo>
                    <a:cubicBezTo>
                      <a:pt x="104960" y="222203"/>
                      <a:pt x="101611" y="200988"/>
                      <a:pt x="100494" y="178656"/>
                    </a:cubicBezTo>
                    <a:lnTo>
                      <a:pt x="156324" y="178656"/>
                    </a:lnTo>
                    <a:lnTo>
                      <a:pt x="156324" y="234486"/>
                    </a:lnTo>
                    <a:close/>
                    <a:moveTo>
                      <a:pt x="156324" y="156324"/>
                    </a:moveTo>
                    <a:lnTo>
                      <a:pt x="100494" y="156324"/>
                    </a:lnTo>
                    <a:cubicBezTo>
                      <a:pt x="101611" y="133992"/>
                      <a:pt x="104960" y="112777"/>
                      <a:pt x="109427" y="94911"/>
                    </a:cubicBezTo>
                    <a:cubicBezTo>
                      <a:pt x="123943" y="98261"/>
                      <a:pt x="139575" y="99377"/>
                      <a:pt x="156324" y="100494"/>
                    </a:cubicBezTo>
                    <a:lnTo>
                      <a:pt x="156324" y="156324"/>
                    </a:lnTo>
                    <a:close/>
                    <a:moveTo>
                      <a:pt x="156324" y="78162"/>
                    </a:moveTo>
                    <a:cubicBezTo>
                      <a:pt x="142925" y="78162"/>
                      <a:pt x="129526" y="75929"/>
                      <a:pt x="117243" y="73696"/>
                    </a:cubicBezTo>
                    <a:cubicBezTo>
                      <a:pt x="127292" y="48014"/>
                      <a:pt x="141808" y="30148"/>
                      <a:pt x="156324" y="24565"/>
                    </a:cubicBezTo>
                    <a:lnTo>
                      <a:pt x="156324" y="78162"/>
                    </a:lnTo>
                    <a:close/>
                  </a:path>
                </a:pathLst>
              </a:custGeom>
              <a:solidFill>
                <a:schemeClr val="tx1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4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B2F5DCF-FE45-4955-B086-CC505524D8A9}"/>
                  </a:ext>
                </a:extLst>
              </p:cNvPr>
              <p:cNvSpPr/>
              <p:nvPr/>
            </p:nvSpPr>
            <p:spPr>
              <a:xfrm>
                <a:off x="852255" y="3987177"/>
                <a:ext cx="133992" cy="133992"/>
              </a:xfrm>
              <a:custGeom>
                <a:avLst/>
                <a:gdLst>
                  <a:gd name="connsiteX0" fmla="*/ 133992 w 133992"/>
                  <a:gd name="connsiteY0" fmla="*/ 118360 h 133992"/>
                  <a:gd name="connsiteX1" fmla="*/ 83745 w 133992"/>
                  <a:gd name="connsiteY1" fmla="*/ 68113 h 133992"/>
                  <a:gd name="connsiteX2" fmla="*/ 132875 w 133992"/>
                  <a:gd name="connsiteY2" fmla="*/ 55830 h 133992"/>
                  <a:gd name="connsiteX3" fmla="*/ 0 w 133992"/>
                  <a:gd name="connsiteY3" fmla="*/ 0 h 133992"/>
                  <a:gd name="connsiteX4" fmla="*/ 55830 w 133992"/>
                  <a:gd name="connsiteY4" fmla="*/ 132875 h 133992"/>
                  <a:gd name="connsiteX5" fmla="*/ 68113 w 133992"/>
                  <a:gd name="connsiteY5" fmla="*/ 83745 h 133992"/>
                  <a:gd name="connsiteX6" fmla="*/ 118360 w 133992"/>
                  <a:gd name="connsiteY6" fmla="*/ 133992 h 13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992" h="133992">
                    <a:moveTo>
                      <a:pt x="133992" y="118360"/>
                    </a:moveTo>
                    <a:lnTo>
                      <a:pt x="83745" y="68113"/>
                    </a:lnTo>
                    <a:lnTo>
                      <a:pt x="132875" y="55830"/>
                    </a:lnTo>
                    <a:lnTo>
                      <a:pt x="0" y="0"/>
                    </a:lnTo>
                    <a:lnTo>
                      <a:pt x="55830" y="132875"/>
                    </a:lnTo>
                    <a:lnTo>
                      <a:pt x="68113" y="83745"/>
                    </a:lnTo>
                    <a:lnTo>
                      <a:pt x="118360" y="133992"/>
                    </a:lnTo>
                    <a:close/>
                  </a:path>
                </a:pathLst>
              </a:custGeom>
              <a:solidFill>
                <a:schemeClr val="tx1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40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AE69F0-248D-4227-AE82-6E2FE5D8A811}"/>
                </a:ext>
              </a:extLst>
            </p:cNvPr>
            <p:cNvSpPr txBox="1"/>
            <p:nvPr/>
          </p:nvSpPr>
          <p:spPr>
            <a:xfrm>
              <a:off x="1033826" y="3565623"/>
              <a:ext cx="3305260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highwaysengland.co.uk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C8B524-62C3-41EA-BFE9-9BF66A051521}"/>
              </a:ext>
            </a:extLst>
          </p:cNvPr>
          <p:cNvGrpSpPr/>
          <p:nvPr userDrawn="1"/>
        </p:nvGrpSpPr>
        <p:grpSpPr>
          <a:xfrm>
            <a:off x="642324" y="4031771"/>
            <a:ext cx="3696762" cy="313932"/>
            <a:chOff x="642324" y="4022120"/>
            <a:chExt cx="3696762" cy="313932"/>
          </a:xfrm>
        </p:grpSpPr>
        <p:sp>
          <p:nvSpPr>
            <p:cNvPr id="23" name="Graphic 52">
              <a:extLst>
                <a:ext uri="{FF2B5EF4-FFF2-40B4-BE49-F238E27FC236}">
                  <a16:creationId xmlns:a16="http://schemas.microsoft.com/office/drawing/2014/main" id="{1D936619-9B69-492D-8F09-F101804FDE6B}"/>
                </a:ext>
              </a:extLst>
            </p:cNvPr>
            <p:cNvSpPr/>
            <p:nvPr/>
          </p:nvSpPr>
          <p:spPr>
            <a:xfrm>
              <a:off x="642324" y="4027397"/>
              <a:ext cx="373296" cy="303379"/>
            </a:xfrm>
            <a:custGeom>
              <a:avLst/>
              <a:gdLst>
                <a:gd name="connsiteX0" fmla="*/ 892134 w 2838459"/>
                <a:gd name="connsiteY0" fmla="*/ 2306263 h 2306831"/>
                <a:gd name="connsiteX1" fmla="*/ 2549065 w 2838459"/>
                <a:gd name="connsiteY1" fmla="*/ 649332 h 2306831"/>
                <a:gd name="connsiteX2" fmla="*/ 2547427 w 2838459"/>
                <a:gd name="connsiteY2" fmla="*/ 574046 h 2306831"/>
                <a:gd name="connsiteX3" fmla="*/ 2837920 w 2838459"/>
                <a:gd name="connsiteY3" fmla="*/ 272494 h 2306831"/>
                <a:gd name="connsiteX4" fmla="*/ 2503488 w 2838459"/>
                <a:gd name="connsiteY4" fmla="*/ 364172 h 2306831"/>
                <a:gd name="connsiteX5" fmla="*/ 2759577 w 2838459"/>
                <a:gd name="connsiteY5" fmla="*/ 42065 h 2306831"/>
                <a:gd name="connsiteX6" fmla="*/ 2389778 w 2838459"/>
                <a:gd name="connsiteY6" fmla="*/ 183416 h 2306831"/>
                <a:gd name="connsiteX7" fmla="*/ 1964687 w 2838459"/>
                <a:gd name="connsiteY7" fmla="*/ -569 h 2306831"/>
                <a:gd name="connsiteX8" fmla="*/ 1382290 w 2838459"/>
                <a:gd name="connsiteY8" fmla="*/ 581714 h 2306831"/>
                <a:gd name="connsiteX9" fmla="*/ 1397388 w 2838459"/>
                <a:gd name="connsiteY9" fmla="*/ 714502 h 2306831"/>
                <a:gd name="connsiteX10" fmla="*/ 197000 w 2838459"/>
                <a:gd name="connsiteY10" fmla="*/ 106045 h 2306831"/>
                <a:gd name="connsiteX11" fmla="*/ 118142 w 2838459"/>
                <a:gd name="connsiteY11" fmla="*/ 398748 h 2306831"/>
                <a:gd name="connsiteX12" fmla="*/ 377298 w 2838459"/>
                <a:gd name="connsiteY12" fmla="*/ 883504 h 2306831"/>
                <a:gd name="connsiteX13" fmla="*/ 113542 w 2838459"/>
                <a:gd name="connsiteY13" fmla="*/ 810666 h 2306831"/>
                <a:gd name="connsiteX14" fmla="*/ 113456 w 2838459"/>
                <a:gd name="connsiteY14" fmla="*/ 818105 h 2306831"/>
                <a:gd name="connsiteX15" fmla="*/ 580676 w 2838459"/>
                <a:gd name="connsiteY15" fmla="*/ 1388977 h 2306831"/>
                <a:gd name="connsiteX16" fmla="*/ 427114 w 2838459"/>
                <a:gd name="connsiteY16" fmla="*/ 1409474 h 2306831"/>
                <a:gd name="connsiteX17" fmla="*/ 317662 w 2838459"/>
                <a:gd name="connsiteY17" fmla="*/ 1398968 h 2306831"/>
                <a:gd name="connsiteX18" fmla="*/ 861683 w 2838459"/>
                <a:gd name="connsiteY18" fmla="*/ 1803457 h 2306831"/>
                <a:gd name="connsiteX19" fmla="*/ 138383 w 2838459"/>
                <a:gd name="connsiteY19" fmla="*/ 2052726 h 2306831"/>
                <a:gd name="connsiteX20" fmla="*/ -539 w 2838459"/>
                <a:gd name="connsiteY20" fmla="*/ 2044668 h 2306831"/>
                <a:gd name="connsiteX21" fmla="*/ 892163 w 2838459"/>
                <a:gd name="connsiteY21" fmla="*/ 2306263 h 2306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38459" h="2306831">
                  <a:moveTo>
                    <a:pt x="892134" y="2306263"/>
                  </a:moveTo>
                  <a:cubicBezTo>
                    <a:pt x="1963325" y="2306263"/>
                    <a:pt x="2549065" y="1418838"/>
                    <a:pt x="2549065" y="649332"/>
                  </a:cubicBezTo>
                  <a:cubicBezTo>
                    <a:pt x="2549065" y="624119"/>
                    <a:pt x="2548561" y="599030"/>
                    <a:pt x="2547427" y="574046"/>
                  </a:cubicBezTo>
                  <a:cubicBezTo>
                    <a:pt x="2661136" y="491845"/>
                    <a:pt x="2759967" y="389271"/>
                    <a:pt x="2837920" y="272494"/>
                  </a:cubicBezTo>
                  <a:cubicBezTo>
                    <a:pt x="2733574" y="318872"/>
                    <a:pt x="2621283" y="350094"/>
                    <a:pt x="2503488" y="364172"/>
                  </a:cubicBezTo>
                  <a:cubicBezTo>
                    <a:pt x="2623722" y="292077"/>
                    <a:pt x="2716029" y="178025"/>
                    <a:pt x="2759577" y="42065"/>
                  </a:cubicBezTo>
                  <a:cubicBezTo>
                    <a:pt x="2647059" y="108769"/>
                    <a:pt x="2522443" y="157251"/>
                    <a:pt x="2389778" y="183416"/>
                  </a:cubicBezTo>
                  <a:cubicBezTo>
                    <a:pt x="2283508" y="70221"/>
                    <a:pt x="2132213" y="-569"/>
                    <a:pt x="1964687" y="-569"/>
                  </a:cubicBezTo>
                  <a:cubicBezTo>
                    <a:pt x="1643085" y="-569"/>
                    <a:pt x="1382290" y="260226"/>
                    <a:pt x="1382290" y="581714"/>
                  </a:cubicBezTo>
                  <a:cubicBezTo>
                    <a:pt x="1382290" y="627415"/>
                    <a:pt x="1387396" y="671868"/>
                    <a:pt x="1397388" y="714502"/>
                  </a:cubicBezTo>
                  <a:cubicBezTo>
                    <a:pt x="913375" y="690147"/>
                    <a:pt x="484188" y="458412"/>
                    <a:pt x="197000" y="106045"/>
                  </a:cubicBezTo>
                  <a:cubicBezTo>
                    <a:pt x="146984" y="192103"/>
                    <a:pt x="118142" y="292077"/>
                    <a:pt x="118142" y="398748"/>
                  </a:cubicBezTo>
                  <a:cubicBezTo>
                    <a:pt x="118142" y="600792"/>
                    <a:pt x="220955" y="779157"/>
                    <a:pt x="377298" y="883504"/>
                  </a:cubicBezTo>
                  <a:cubicBezTo>
                    <a:pt x="281753" y="880551"/>
                    <a:pt x="191999" y="854319"/>
                    <a:pt x="113542" y="810666"/>
                  </a:cubicBezTo>
                  <a:cubicBezTo>
                    <a:pt x="113456" y="813114"/>
                    <a:pt x="113456" y="815495"/>
                    <a:pt x="113456" y="818105"/>
                  </a:cubicBezTo>
                  <a:cubicBezTo>
                    <a:pt x="113456" y="1100131"/>
                    <a:pt x="314195" y="1335618"/>
                    <a:pt x="580676" y="1388977"/>
                  </a:cubicBezTo>
                  <a:cubicBezTo>
                    <a:pt x="531737" y="1402321"/>
                    <a:pt x="480245" y="1409474"/>
                    <a:pt x="427114" y="1409474"/>
                  </a:cubicBezTo>
                  <a:cubicBezTo>
                    <a:pt x="389643" y="1409474"/>
                    <a:pt x="353143" y="1405788"/>
                    <a:pt x="317662" y="1398968"/>
                  </a:cubicBezTo>
                  <a:cubicBezTo>
                    <a:pt x="391796" y="1630359"/>
                    <a:pt x="606784" y="1798742"/>
                    <a:pt x="861683" y="1803457"/>
                  </a:cubicBezTo>
                  <a:cubicBezTo>
                    <a:pt x="662363" y="1959686"/>
                    <a:pt x="411274" y="2052726"/>
                    <a:pt x="138383" y="2052726"/>
                  </a:cubicBezTo>
                  <a:cubicBezTo>
                    <a:pt x="91434" y="2052726"/>
                    <a:pt x="45048" y="2050059"/>
                    <a:pt x="-539" y="2044668"/>
                  </a:cubicBezTo>
                  <a:cubicBezTo>
                    <a:pt x="257197" y="2209870"/>
                    <a:pt x="563246" y="2306263"/>
                    <a:pt x="892163" y="2306263"/>
                  </a:cubicBezTo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 anchorCtr="0"/>
            <a:lstStyle/>
            <a:p>
              <a:endParaRPr lang="en-GB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17C879-28D5-472B-A84E-99227C2B54B4}"/>
                </a:ext>
              </a:extLst>
            </p:cNvPr>
            <p:cNvSpPr txBox="1"/>
            <p:nvPr/>
          </p:nvSpPr>
          <p:spPr>
            <a:xfrm>
              <a:off x="1033826" y="4022120"/>
              <a:ext cx="3305260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Twitter</a:t>
              </a:r>
              <a:r>
                <a:rPr lang="en-GB" sz="1600">
                  <a:solidFill>
                    <a:schemeClr val="accent1"/>
                  </a:solidFill>
                </a:rPr>
                <a:t> @HighwaysEngland</a:t>
              </a:r>
            </a:p>
          </p:txBody>
        </p:sp>
      </p:grpSp>
      <p:sp>
        <p:nvSpPr>
          <p:cNvPr id="25" name="Footer Placeholder 22">
            <a:extLst>
              <a:ext uri="{FF2B5EF4-FFF2-40B4-BE49-F238E27FC236}">
                <a16:creationId xmlns:a16="http://schemas.microsoft.com/office/drawing/2014/main" id="{3FCFEDDE-61C7-47BB-B4ED-57972298640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90731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A86E18-A781-40CD-BDE1-5052E28662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494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Lef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108000" y="108000"/>
            <a:ext cx="5404889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2206965"/>
            <a:ext cx="4314296" cy="1588127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Insert deck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71E1C05D-82F2-45AB-B1CB-A653204726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4302" y="3825618"/>
            <a:ext cx="2717411" cy="424732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/>
              <a:t>Insert subtitle here</a:t>
            </a:r>
            <a:endParaRPr lang="en-GB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68D8FC7-0DF1-4B70-934D-54D9D06E29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302" y="4281703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DD Month YYYY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094ECEE1-0877-4BB4-A4BC-1F6B29FC8D5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98151" y="6393457"/>
            <a:ext cx="1606870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F565C7-7937-40DE-89A3-7483B4F4E1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326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Blee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1">
            <a:extLst>
              <a:ext uri="{FF2B5EF4-FFF2-40B4-BE49-F238E27FC236}">
                <a16:creationId xmlns:a16="http://schemas.microsoft.com/office/drawing/2014/main" id="{42EEEA11-AB39-412C-86FC-F8404FD3B4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8000" y="107950"/>
            <a:ext cx="11976050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255CC76D-CDE9-4CC7-8142-7522641F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552" y="421351"/>
            <a:ext cx="9255998" cy="838426"/>
          </a:xfrm>
        </p:spPr>
        <p:txBody>
          <a:bodyPr anchor="t" anchorCtr="0">
            <a:noAutofit/>
          </a:bodyPr>
          <a:lstStyle>
            <a:lvl1pPr>
              <a:defRPr lang="en-GB" sz="2400" b="1" kern="1200" dirty="0">
                <a:solidFill>
                  <a:prstClr val="white"/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  <a:endParaRPr lang="en-GB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7213C10F-FA96-439A-8D31-C4A46C8CAF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448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77EDF7-7AC5-4510-B24F-9B35ECD00F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022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y Small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711176" y="107950"/>
            <a:ext cx="9372873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11177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115" name="Picture 114" descr="Shape, background pattern&#10;&#10;Description automatically generated">
            <a:extLst>
              <a:ext uri="{FF2B5EF4-FFF2-40B4-BE49-F238E27FC236}">
                <a16:creationId xmlns:a16="http://schemas.microsoft.com/office/drawing/2014/main" id="{BB4159B2-B0BD-4544-BEAF-669EBFAEC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77760"/>
          <a:stretch/>
        </p:blipFill>
        <p:spPr>
          <a:xfrm>
            <a:off x="108000" y="107896"/>
            <a:ext cx="2603450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2213784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A2FDC223-394D-4235-82FC-0D371562A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3" y="374859"/>
            <a:ext cx="2300827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AAA615B6-3A10-4209-A08A-56193EFC0BF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448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9BDC2-2204-4739-ABD5-BA840783B1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676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mall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3027455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58621" b="1575"/>
          <a:stretch/>
        </p:blipFill>
        <p:spPr>
          <a:xfrm>
            <a:off x="108000" y="108000"/>
            <a:ext cx="3027456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35455" y="108000"/>
            <a:ext cx="8948545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2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38726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2740181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2669114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614AE89D-327F-4360-92ED-25C670DD736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448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4F4C8D-5B24-40B1-9637-E322D9743A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700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edium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42567" b="1575"/>
          <a:stretch/>
        </p:blipFill>
        <p:spPr>
          <a:xfrm>
            <a:off x="107999" y="108000"/>
            <a:ext cx="498470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92700" y="108000"/>
            <a:ext cx="699130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2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9270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248000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08BC1AD0-4DCC-458A-86F4-950856ACCDB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8775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F95019-CD5E-4738-8780-71EC5D9BE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749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rge Panel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8055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6576" b="1575"/>
          <a:stretch/>
        </p:blipFill>
        <p:spPr>
          <a:xfrm>
            <a:off x="107999" y="108000"/>
            <a:ext cx="93725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75378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1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A533155B-7870-4820-B470-41C52B74ED4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6448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401C81-67D4-426B-886C-25BB25754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393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Panel Righ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2711450" y="108000"/>
            <a:ext cx="9364613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2" t="1575" r="7462" b="1575"/>
          <a:stretch/>
        </p:blipFill>
        <p:spPr>
          <a:xfrm>
            <a:off x="2711451" y="108000"/>
            <a:ext cx="937255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545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675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2672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6314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D6D59567-5FE0-4FD2-ACAE-625F9C39C85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63629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E141CE-1F15-4159-AD5B-D6AEF4891F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290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edium Panel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7952" y="3222863"/>
            <a:ext cx="11976098" cy="3527187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11976000" cy="3114967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5987976" y="-2655407"/>
            <a:ext cx="216000" cy="11976049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741E8919-3E3C-4F65-AD6D-552AC8FE4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959" b="51431"/>
          <a:stretch/>
        </p:blipFill>
        <p:spPr>
          <a:xfrm>
            <a:off x="107999" y="107896"/>
            <a:ext cx="11966293" cy="3114967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5" y="1480056"/>
            <a:ext cx="9568612" cy="1572851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673" y="374859"/>
            <a:ext cx="1026000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6131BA-622C-41A9-B3D0-A19E9C2B76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673" y="751477"/>
            <a:ext cx="10260000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AE1C284B-392F-40EE-A53B-EA3C962F460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76209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C2A520-ADDE-46CF-96C0-C0A3F04B3F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95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92700" y="107950"/>
            <a:ext cx="6991349" cy="66421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2700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98" name="Picture 97" descr="Shape, background pattern&#10;&#10;Description automatically generated">
            <a:extLst>
              <a:ext uri="{FF2B5EF4-FFF2-40B4-BE49-F238E27FC236}">
                <a16:creationId xmlns:a16="http://schemas.microsoft.com/office/drawing/2014/main" id="{D2A1DEC2-8A0D-478D-8F8C-68599FB66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58227"/>
          <a:stretch/>
        </p:blipFill>
        <p:spPr>
          <a:xfrm>
            <a:off x="108000" y="108000"/>
            <a:ext cx="4984700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497765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41D32C-2D4C-4CE0-B19A-E42533FAC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0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E287C4-2EE4-448E-9CDC-9CF202995E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652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624FDE6-2D06-4735-AFCC-2C0B6F6136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43" name="Footer Placeholder 22">
            <a:extLst>
              <a:ext uri="{FF2B5EF4-FFF2-40B4-BE49-F238E27FC236}">
                <a16:creationId xmlns:a16="http://schemas.microsoft.com/office/drawing/2014/main" id="{D8FC6C6A-6A90-4B64-A809-377916474F4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6877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41383018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 Only - Single Colum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D434DB07-E52E-4332-AD3E-D8C8931E7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BC06D21-C5DF-4643-BACD-F304CB8866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76209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9217061-AC03-4564-A922-5DB7D5379A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904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Right small H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 txBox="1">
            <a:spLocks/>
          </p:cNvSpPr>
          <p:nvPr userDrawn="1"/>
        </p:nvSpPr>
        <p:spPr>
          <a:xfrm>
            <a:off x="10848549" y="6504533"/>
            <a:ext cx="6042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318E8-8356-4C2A-923D-6098635F77A3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D05CDF5-8FC5-4FA5-AED4-AAAB88826B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82076" y="0"/>
            <a:ext cx="3209925" cy="6562846"/>
          </a:xfrm>
          <a:custGeom>
            <a:avLst/>
            <a:gdLst>
              <a:gd name="connsiteX0" fmla="*/ 0 w 3209925"/>
              <a:gd name="connsiteY0" fmla="*/ 0 h 6227180"/>
              <a:gd name="connsiteX1" fmla="*/ 3209925 w 3209925"/>
              <a:gd name="connsiteY1" fmla="*/ 0 h 6227180"/>
              <a:gd name="connsiteX2" fmla="*/ 3209925 w 3209925"/>
              <a:gd name="connsiteY2" fmla="*/ 6227180 h 6227180"/>
              <a:gd name="connsiteX3" fmla="*/ 0 w 3209925"/>
              <a:gd name="connsiteY3" fmla="*/ 6227180 h 6227180"/>
              <a:gd name="connsiteX4" fmla="*/ 0 w 3209925"/>
              <a:gd name="connsiteY4" fmla="*/ 0 h 6227180"/>
              <a:gd name="connsiteX0" fmla="*/ 0 w 3209925"/>
              <a:gd name="connsiteY0" fmla="*/ 0 h 6562846"/>
              <a:gd name="connsiteX1" fmla="*/ 3209925 w 3209925"/>
              <a:gd name="connsiteY1" fmla="*/ 0 h 6562846"/>
              <a:gd name="connsiteX2" fmla="*/ 3209925 w 3209925"/>
              <a:gd name="connsiteY2" fmla="*/ 6227180 h 6562846"/>
              <a:gd name="connsiteX3" fmla="*/ 11574 w 3209925"/>
              <a:gd name="connsiteY3" fmla="*/ 6562846 h 6562846"/>
              <a:gd name="connsiteX4" fmla="*/ 0 w 3209925"/>
              <a:gd name="connsiteY4" fmla="*/ 0 h 656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9925" h="6562846">
                <a:moveTo>
                  <a:pt x="0" y="0"/>
                </a:moveTo>
                <a:lnTo>
                  <a:pt x="3209925" y="0"/>
                </a:lnTo>
                <a:lnTo>
                  <a:pt x="3209925" y="6227180"/>
                </a:lnTo>
                <a:lnTo>
                  <a:pt x="11574" y="6562846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ADE0E9-4FBF-443A-A033-9530989E32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138" y="1530867"/>
            <a:ext cx="8643937" cy="5031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C44772A-0777-4990-8916-41E554D688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139" y="144000"/>
            <a:ext cx="8642756" cy="420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rgbClr val="44546A"/>
                </a:solidFill>
              </a:defRPr>
            </a:lvl1pPr>
            <a:lvl2pPr marL="457188" indent="0">
              <a:buNone/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DAD604D-8535-4C92-8842-D151D5D83B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7351" y="564204"/>
            <a:ext cx="8643937" cy="710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71140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7873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4434270"/>
      </p:ext>
    </p:extLst>
  </p:cSld>
  <p:clrMapOvr>
    <a:masterClrMapping/>
  </p:clrMapOvr>
  <p:transition spd="slow"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3" y="1457934"/>
            <a:ext cx="11090275" cy="44920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67864716"/>
      </p:ext>
    </p:extLst>
  </p:cSld>
  <p:clrMapOvr>
    <a:masterClrMapping/>
  </p:clrMapOvr>
  <p:transition spd="slow">
    <p:wipe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Big Vertic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1424" y="368301"/>
            <a:ext cx="4983494" cy="9219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Change Footer here: Insert &gt; Header and Footer (delete if none) 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9205E6-0D8F-4FE6-AE74-F8DC77F0BF6E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Espace réservé du contenu 5"/>
          <p:cNvSpPr>
            <a:spLocks noGrp="1"/>
          </p:cNvSpPr>
          <p:nvPr>
            <p:ph sz="quarter" idx="13" hasCustomPrompt="1"/>
          </p:nvPr>
        </p:nvSpPr>
        <p:spPr>
          <a:xfrm>
            <a:off x="911423" y="1449390"/>
            <a:ext cx="4983495" cy="4175124"/>
          </a:xfrm>
          <a:prstGeom prst="rect">
            <a:avLst/>
          </a:prstGeom>
        </p:spPr>
        <p:txBody>
          <a:bodyPr/>
          <a:lstStyle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CA"/>
              <a:t>Click here to add subtitle</a:t>
            </a:r>
          </a:p>
          <a:p>
            <a:pPr lvl="1"/>
            <a:r>
              <a:rPr lang="en-CA"/>
              <a:t>Normal text</a:t>
            </a:r>
          </a:p>
          <a:p>
            <a:pPr lvl="2"/>
            <a:r>
              <a:rPr lang="en-CA"/>
              <a:t>Second level</a:t>
            </a:r>
          </a:p>
          <a:p>
            <a:pPr lvl="3"/>
            <a:r>
              <a:rPr lang="en-CA"/>
              <a:t>Third level</a:t>
            </a:r>
          </a:p>
          <a:p>
            <a:pPr lvl="4"/>
            <a:r>
              <a:rPr lang="en-CA"/>
              <a:t>Fourth level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98545" y="368302"/>
            <a:ext cx="4981575" cy="5256212"/>
          </a:xfrm>
          <a:solidFill>
            <a:schemeClr val="tx2">
              <a:lumMod val="40000"/>
              <a:lumOff val="60000"/>
            </a:schemeClr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500"/>
            </a:lvl1pPr>
          </a:lstStyle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91837C-7F4C-421F-801B-2E0095EAC41F}"/>
              </a:ext>
            </a:extLst>
          </p:cNvPr>
          <p:cNvGrpSpPr/>
          <p:nvPr userDrawn="1"/>
        </p:nvGrpSpPr>
        <p:grpSpPr>
          <a:xfrm>
            <a:off x="10068209" y="5892668"/>
            <a:ext cx="1543923" cy="732181"/>
            <a:chOff x="7241120" y="5892668"/>
            <a:chExt cx="1543923" cy="73218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A25EFB2-0065-48E9-8734-12D503D03590}"/>
                </a:ext>
              </a:extLst>
            </p:cNvPr>
            <p:cNvCxnSpPr/>
            <p:nvPr userDrawn="1"/>
          </p:nvCxnSpPr>
          <p:spPr>
            <a:xfrm flipH="1">
              <a:off x="7241120" y="5892668"/>
              <a:ext cx="732181" cy="732181"/>
            </a:xfrm>
            <a:prstGeom prst="line">
              <a:avLst/>
            </a:prstGeom>
            <a:ln w="6350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A32784-FE42-4A38-914E-BCE6FF95461D}"/>
                </a:ext>
              </a:extLst>
            </p:cNvPr>
            <p:cNvCxnSpPr/>
            <p:nvPr userDrawn="1"/>
          </p:nvCxnSpPr>
          <p:spPr>
            <a:xfrm flipH="1">
              <a:off x="7512783" y="5892668"/>
              <a:ext cx="732181" cy="732181"/>
            </a:xfrm>
            <a:prstGeom prst="line">
              <a:avLst/>
            </a:prstGeom>
            <a:ln w="6350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BE09611-F9C8-4D34-BAB4-7FAB9A9ADA12}"/>
                </a:ext>
              </a:extLst>
            </p:cNvPr>
            <p:cNvCxnSpPr/>
            <p:nvPr userDrawn="1"/>
          </p:nvCxnSpPr>
          <p:spPr>
            <a:xfrm flipH="1">
              <a:off x="7777654" y="5892668"/>
              <a:ext cx="732181" cy="732181"/>
            </a:xfrm>
            <a:prstGeom prst="line">
              <a:avLst/>
            </a:prstGeom>
            <a:ln w="6350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65D8CD-4950-421A-BF34-9D1FD78C33BF}"/>
                </a:ext>
              </a:extLst>
            </p:cNvPr>
            <p:cNvCxnSpPr/>
            <p:nvPr userDrawn="1"/>
          </p:nvCxnSpPr>
          <p:spPr>
            <a:xfrm flipH="1">
              <a:off x="8052862" y="5892668"/>
              <a:ext cx="732181" cy="732181"/>
            </a:xfrm>
            <a:prstGeom prst="line">
              <a:avLst/>
            </a:prstGeom>
            <a:ln w="6350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809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noProof="1"/>
              <a:t>Click to add title</a:t>
            </a:r>
            <a:br>
              <a:rPr lang="en-CA" noProof="1"/>
            </a:br>
            <a:r>
              <a:rPr lang="en-CA" noProof="1"/>
              <a:t>(Bullet Points slide)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Change Footer here: Insert &gt; Header and Footer (delete if none) 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9205E6-0D8F-4FE6-AE74-F8DC77F0BF6E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Espace réservé du contenu 5"/>
          <p:cNvSpPr>
            <a:spLocks noGrp="1"/>
          </p:cNvSpPr>
          <p:nvPr>
            <p:ph sz="quarter" idx="13" hasCustomPrompt="1"/>
          </p:nvPr>
        </p:nvSpPr>
        <p:spPr>
          <a:xfrm>
            <a:off x="911424" y="1449388"/>
            <a:ext cx="10369153" cy="4176612"/>
          </a:xfrm>
          <a:prstGeom prst="rect">
            <a:avLst/>
          </a:prstGeom>
        </p:spPr>
        <p:txBody>
          <a:bodyPr/>
          <a:lstStyle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CA"/>
              <a:t>Click here to add subtitle (followed by: </a:t>
            </a:r>
            <a:r>
              <a:rPr lang="en-CA" err="1"/>
              <a:t>Enter+tab</a:t>
            </a:r>
            <a:r>
              <a:rPr lang="en-CA"/>
              <a:t> for normal text and bullet points)</a:t>
            </a:r>
          </a:p>
          <a:p>
            <a:pPr lvl="1"/>
            <a:r>
              <a:rPr lang="en-CA"/>
              <a:t>Normal text</a:t>
            </a:r>
          </a:p>
          <a:p>
            <a:pPr lvl="2"/>
            <a:r>
              <a:rPr lang="en-CA"/>
              <a:t>Second level</a:t>
            </a:r>
          </a:p>
          <a:p>
            <a:pPr lvl="3"/>
            <a:r>
              <a:rPr lang="en-CA"/>
              <a:t>Third level</a:t>
            </a:r>
          </a:p>
          <a:p>
            <a:pPr lvl="4"/>
            <a:r>
              <a:rPr lang="en-CA"/>
              <a:t>Fourth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137D66-5F0E-491C-957F-41F44C7099CD}"/>
              </a:ext>
            </a:extLst>
          </p:cNvPr>
          <p:cNvGrpSpPr/>
          <p:nvPr userDrawn="1"/>
        </p:nvGrpSpPr>
        <p:grpSpPr>
          <a:xfrm>
            <a:off x="10068209" y="5892668"/>
            <a:ext cx="1543923" cy="732181"/>
            <a:chOff x="7241120" y="5892668"/>
            <a:chExt cx="1543923" cy="73218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D3E432A-F64E-4B34-8768-9B2CAD7C1422}"/>
                </a:ext>
              </a:extLst>
            </p:cNvPr>
            <p:cNvCxnSpPr/>
            <p:nvPr userDrawn="1"/>
          </p:nvCxnSpPr>
          <p:spPr>
            <a:xfrm flipH="1">
              <a:off x="7241120" y="5892668"/>
              <a:ext cx="732181" cy="732181"/>
            </a:xfrm>
            <a:prstGeom prst="line">
              <a:avLst/>
            </a:prstGeom>
            <a:ln w="6350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4FE1A04-55D9-494D-831C-125CCFEBF32C}"/>
                </a:ext>
              </a:extLst>
            </p:cNvPr>
            <p:cNvCxnSpPr/>
            <p:nvPr userDrawn="1"/>
          </p:nvCxnSpPr>
          <p:spPr>
            <a:xfrm flipH="1">
              <a:off x="7512783" y="5892668"/>
              <a:ext cx="732181" cy="732181"/>
            </a:xfrm>
            <a:prstGeom prst="line">
              <a:avLst/>
            </a:prstGeom>
            <a:ln w="6350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7BBEB9A-28E8-402C-9DAB-70C1B713CB97}"/>
                </a:ext>
              </a:extLst>
            </p:cNvPr>
            <p:cNvCxnSpPr/>
            <p:nvPr userDrawn="1"/>
          </p:nvCxnSpPr>
          <p:spPr>
            <a:xfrm flipH="1">
              <a:off x="7777654" y="5892668"/>
              <a:ext cx="732181" cy="732181"/>
            </a:xfrm>
            <a:prstGeom prst="line">
              <a:avLst/>
            </a:prstGeom>
            <a:ln w="6350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3781FC3-1E7F-416C-A77F-AE781885CACF}"/>
                </a:ext>
              </a:extLst>
            </p:cNvPr>
            <p:cNvCxnSpPr/>
            <p:nvPr userDrawn="1"/>
          </p:nvCxnSpPr>
          <p:spPr>
            <a:xfrm flipH="1">
              <a:off x="8052862" y="5892668"/>
              <a:ext cx="732181" cy="732181"/>
            </a:xfrm>
            <a:prstGeom prst="line">
              <a:avLst/>
            </a:prstGeom>
            <a:ln w="6350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439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12FCB-50CE-E570-54FF-3D20A72E1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59254-87F5-B8C6-9E55-341B4F66A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A56F1B-EBBB-EC77-43AA-278D5BC6D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8E3027-C441-F2A5-AD7F-ABDE47F1B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EF4B8-4052-4F90-9BAE-A36A097B7E22}" type="datetimeFigureOut">
              <a:rPr lang="en-IE" smtClean="0"/>
              <a:t>23/03/2023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9951A-C124-86F4-2542-63F111E2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08AD5-FEA7-2A09-8C61-136D0EE7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475B-CC6D-4576-8E9A-08CAD0EA70B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450857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solidFill>
          <a:srgbClr val="009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743EC78-88E8-451A-854F-761A6A1D0151}"/>
              </a:ext>
            </a:extLst>
          </p:cNvPr>
          <p:cNvSpPr/>
          <p:nvPr userDrawn="1"/>
        </p:nvSpPr>
        <p:spPr>
          <a:xfrm>
            <a:off x="4" y="0"/>
            <a:ext cx="9078065" cy="4430812"/>
          </a:xfrm>
          <a:custGeom>
            <a:avLst/>
            <a:gdLst>
              <a:gd name="connsiteX0" fmla="*/ 0 w 9078065"/>
              <a:gd name="connsiteY0" fmla="*/ 0 h 4430812"/>
              <a:gd name="connsiteX1" fmla="*/ 9078065 w 9078065"/>
              <a:gd name="connsiteY1" fmla="*/ 0 h 4430812"/>
              <a:gd name="connsiteX2" fmla="*/ 8614924 w 9078065"/>
              <a:gd name="connsiteY2" fmla="*/ 3393971 h 4430812"/>
              <a:gd name="connsiteX3" fmla="*/ 0 w 9078065"/>
              <a:gd name="connsiteY3" fmla="*/ 4430812 h 443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78065" h="4430812">
                <a:moveTo>
                  <a:pt x="0" y="0"/>
                </a:moveTo>
                <a:lnTo>
                  <a:pt x="9078065" y="0"/>
                </a:lnTo>
                <a:lnTo>
                  <a:pt x="8614924" y="3393971"/>
                </a:lnTo>
                <a:lnTo>
                  <a:pt x="0" y="4430812"/>
                </a:lnTo>
                <a:close/>
              </a:path>
            </a:pathLst>
          </a:custGeom>
          <a:solidFill>
            <a:srgbClr val="008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sz="1800"/>
              <a:t>          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F39166A-4ED9-47E3-A08F-F204B210E7B7}"/>
              </a:ext>
            </a:extLst>
          </p:cNvPr>
          <p:cNvSpPr/>
          <p:nvPr userDrawn="1"/>
        </p:nvSpPr>
        <p:spPr>
          <a:xfrm>
            <a:off x="0" y="-3445"/>
            <a:ext cx="12182984" cy="1633217"/>
          </a:xfrm>
          <a:custGeom>
            <a:avLst/>
            <a:gdLst>
              <a:gd name="connsiteX0" fmla="*/ 0 w 12182984"/>
              <a:gd name="connsiteY0" fmla="*/ 0 h 1633217"/>
              <a:gd name="connsiteX1" fmla="*/ 12182984 w 12182984"/>
              <a:gd name="connsiteY1" fmla="*/ 0 h 1633217"/>
              <a:gd name="connsiteX2" fmla="*/ 12182984 w 12182984"/>
              <a:gd name="connsiteY2" fmla="*/ 851811 h 1633217"/>
              <a:gd name="connsiteX3" fmla="*/ 0 w 12182984"/>
              <a:gd name="connsiteY3" fmla="*/ 1633217 h 163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984" h="1633217">
                <a:moveTo>
                  <a:pt x="0" y="0"/>
                </a:moveTo>
                <a:lnTo>
                  <a:pt x="12182984" y="0"/>
                </a:lnTo>
                <a:lnTo>
                  <a:pt x="12182984" y="851811"/>
                </a:lnTo>
                <a:lnTo>
                  <a:pt x="0" y="16332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D73EC22-356F-46D4-8F83-97C16950632C}"/>
              </a:ext>
            </a:extLst>
          </p:cNvPr>
          <p:cNvSpPr/>
          <p:nvPr/>
        </p:nvSpPr>
        <p:spPr>
          <a:xfrm>
            <a:off x="8103039" y="2952212"/>
            <a:ext cx="4086532" cy="3905788"/>
          </a:xfrm>
          <a:custGeom>
            <a:avLst/>
            <a:gdLst>
              <a:gd name="connsiteX0" fmla="*/ 4079474 w 4086532"/>
              <a:gd name="connsiteY0" fmla="*/ 0 h 3905788"/>
              <a:gd name="connsiteX1" fmla="*/ 4086030 w 4086532"/>
              <a:gd name="connsiteY1" fmla="*/ 3694368 h 3905788"/>
              <a:gd name="connsiteX2" fmla="*/ 4086532 w 4086532"/>
              <a:gd name="connsiteY2" fmla="*/ 3905788 h 3905788"/>
              <a:gd name="connsiteX3" fmla="*/ 0 w 4086532"/>
              <a:gd name="connsiteY3" fmla="*/ 3905788 h 3905788"/>
              <a:gd name="connsiteX4" fmla="*/ 510083 w 4086532"/>
              <a:gd name="connsiteY4" fmla="*/ 443323 h 390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6532" h="3905788">
                <a:moveTo>
                  <a:pt x="4079474" y="0"/>
                </a:moveTo>
                <a:cubicBezTo>
                  <a:pt x="4083337" y="1242406"/>
                  <a:pt x="4083845" y="2462912"/>
                  <a:pt x="4086030" y="3694368"/>
                </a:cubicBezTo>
                <a:lnTo>
                  <a:pt x="4086532" y="3905788"/>
                </a:lnTo>
                <a:lnTo>
                  <a:pt x="0" y="3905788"/>
                </a:lnTo>
                <a:lnTo>
                  <a:pt x="510083" y="443323"/>
                </a:lnTo>
                <a:close/>
              </a:path>
            </a:pathLst>
          </a:custGeom>
          <a:solidFill>
            <a:srgbClr val="5BB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sz="1800"/>
              <a:t> 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562927" y="2007605"/>
            <a:ext cx="8505915" cy="1876362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Add your main header here.</a:t>
            </a:r>
            <a:br>
              <a:rPr lang="en-US"/>
            </a:br>
            <a:r>
              <a:rPr lang="en-US"/>
              <a:t>Keep text within the shape.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62927" y="4622539"/>
            <a:ext cx="8505915" cy="139555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You can add sub-header </a:t>
            </a:r>
            <a:br>
              <a:rPr lang="en-US"/>
            </a:br>
            <a:r>
              <a:rPr lang="en-US"/>
              <a:t>information here.</a:t>
            </a:r>
            <a:endParaRPr lang="en-GB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67894DC-124B-4273-99C9-5A16A90A4EAA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562929" y="6018096"/>
            <a:ext cx="851514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12 February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B5E045-C2B4-409A-9EF2-46C5EF6DD2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9" y="269336"/>
            <a:ext cx="2803710" cy="102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26044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42567" b="1575"/>
          <a:stretch/>
        </p:blipFill>
        <p:spPr>
          <a:xfrm>
            <a:off x="107999" y="108000"/>
            <a:ext cx="498470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92700" y="108000"/>
            <a:ext cx="699130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1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9270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248000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9399C36-9F0E-4B05-B488-CCAF088AB0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0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FE6D2C-48DD-4CFE-BB22-B9E2635B1F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108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360520"/>
      </p:ext>
    </p:extLst>
  </p:cSld>
  <p:clrMapOvr>
    <a:masterClrMapping/>
  </p:clrMapOvr>
  <p:transition spd="slow">
    <p:wipe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58972-6B03-A52A-330E-A821198D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9D239F-54FE-F0B5-5935-21F95F3D96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17429-B50F-B0EA-8D67-F74CD0D77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D6123-2582-70C0-6AFB-785E5B295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EF4B8-4052-4F90-9BAE-A36A097B7E22}" type="datetimeFigureOut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E5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srgbClr val="002E5F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676092-E416-5D24-1986-E4F0E3C5A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800" b="0" i="0" u="none" strike="noStrike" kern="1200" cap="none" spc="0" normalizeH="0" baseline="0" noProof="0">
              <a:ln>
                <a:noFill/>
              </a:ln>
              <a:solidFill>
                <a:srgbClr val="002E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D16EC0-1806-E8EB-AA06-0B009F55E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9475B-CC6D-4576-8E9A-08CAD0EA70B3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E5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srgbClr val="002E5F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9535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Righ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976210C-D24D-4E0A-A484-1FC87D2536AE}"/>
              </a:ext>
            </a:extLst>
          </p:cNvPr>
          <p:cNvSpPr/>
          <p:nvPr userDrawn="1"/>
        </p:nvSpPr>
        <p:spPr>
          <a:xfrm>
            <a:off x="4765372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00706A8-25EF-42C5-A0B2-3F3301D254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8000"/>
            <a:ext cx="5404890" cy="6642000"/>
          </a:xfrm>
          <a:custGeom>
            <a:avLst/>
            <a:gdLst>
              <a:gd name="connsiteX0" fmla="*/ 0 w 5404890"/>
              <a:gd name="connsiteY0" fmla="*/ 0 h 6642000"/>
              <a:gd name="connsiteX1" fmla="*/ 5404890 w 5404890"/>
              <a:gd name="connsiteY1" fmla="*/ 0 h 6642000"/>
              <a:gd name="connsiteX2" fmla="*/ 4657373 w 5404890"/>
              <a:gd name="connsiteY2" fmla="*/ 6642000 h 6642000"/>
              <a:gd name="connsiteX3" fmla="*/ 0 w 540489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90" h="6642000">
                <a:moveTo>
                  <a:pt x="0" y="0"/>
                </a:moveTo>
                <a:lnTo>
                  <a:pt x="5404890" y="0"/>
                </a:lnTo>
                <a:lnTo>
                  <a:pt x="4657373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D266AD8C-98A0-4E68-8C4D-A605D3CBC9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57232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78C392B-22FB-4786-B34B-231E89B08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11573" y="2040766"/>
            <a:ext cx="4314296" cy="1754326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Insert deck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27C2A406-7183-4098-B99F-C135AEA3EA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1573" y="3825618"/>
            <a:ext cx="2717411" cy="461665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/>
              <a:t>Insert subtitle here</a:t>
            </a:r>
            <a:endParaRPr lang="en-GB"/>
          </a:p>
        </p:txBody>
      </p:sp>
      <p:pic>
        <p:nvPicPr>
          <p:cNvPr id="82" name="Picture 81" descr="Shape, background pattern&#10;&#10;Description automatically generated">
            <a:extLst>
              <a:ext uri="{FF2B5EF4-FFF2-40B4-BE49-F238E27FC236}">
                <a16:creationId xmlns:a16="http://schemas.microsoft.com/office/drawing/2014/main" id="{2A0A1DB7-664C-469D-98B3-04942EB044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6" t="1575" r="886" b="1575"/>
          <a:stretch/>
        </p:blipFill>
        <p:spPr>
          <a:xfrm>
            <a:off x="4765373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86" name="Text Placeholder 64">
            <a:extLst>
              <a:ext uri="{FF2B5EF4-FFF2-40B4-BE49-F238E27FC236}">
                <a16:creationId xmlns:a16="http://schemas.microsoft.com/office/drawing/2014/main" id="{06A07F6F-93B3-467C-B467-94AD85A2A2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1572" y="4311588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DD Month YYYY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01AF307A-48F0-49AE-B4CF-B72569B9BF6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83294" y="6378063"/>
            <a:ext cx="146079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9B8129-8487-47B5-A3EF-4E42D80D8A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013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ef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108000" y="108000"/>
            <a:ext cx="5404889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2040766"/>
            <a:ext cx="4314296" cy="1754326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Insert deck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71E1C05D-82F2-45AB-B1CB-A653204726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4302" y="3825618"/>
            <a:ext cx="2717411" cy="461665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/>
              <a:t>Insert subtitle here</a:t>
            </a:r>
            <a:endParaRPr lang="en-GB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68D8FC7-0DF1-4B70-934D-54D9D06E29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302" y="4281703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DD Month YYYY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62B4C98-089F-43AE-A9E4-274BA3AF7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02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801132-3E41-4AC0-92DA-8E86A43B4D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973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1">
            <a:extLst>
              <a:ext uri="{FF2B5EF4-FFF2-40B4-BE49-F238E27FC236}">
                <a16:creationId xmlns:a16="http://schemas.microsoft.com/office/drawing/2014/main" id="{42EEEA11-AB39-412C-86FC-F8404FD3B4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8000" y="107950"/>
            <a:ext cx="11976050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255CC76D-CDE9-4CC7-8142-7522641F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552" y="421351"/>
            <a:ext cx="9255998" cy="838426"/>
          </a:xfrm>
        </p:spPr>
        <p:txBody>
          <a:bodyPr anchor="t" anchorCtr="0">
            <a:noAutofit/>
          </a:bodyPr>
          <a:lstStyle>
            <a:lvl1pPr>
              <a:defRPr lang="en-GB" sz="2400" b="1" kern="1200" dirty="0">
                <a:solidFill>
                  <a:prstClr val="white"/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  <a:endParaRPr lang="en-GB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553FA092-9276-4C76-9BFE-31FB09B93F9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71063" y="6378063"/>
            <a:ext cx="146079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6C104B-9C80-4334-830D-B03E106945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734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y Small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711176" y="107950"/>
            <a:ext cx="9372873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11177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115" name="Picture 114" descr="Shape, background pattern&#10;&#10;Description automatically generated">
            <a:extLst>
              <a:ext uri="{FF2B5EF4-FFF2-40B4-BE49-F238E27FC236}">
                <a16:creationId xmlns:a16="http://schemas.microsoft.com/office/drawing/2014/main" id="{BB4159B2-B0BD-4544-BEAF-669EBFAEC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77760"/>
          <a:stretch/>
        </p:blipFill>
        <p:spPr>
          <a:xfrm>
            <a:off x="108000" y="108000"/>
            <a:ext cx="2603450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2213784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A2FDC223-394D-4235-82FC-0D371562A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3" y="374859"/>
            <a:ext cx="2300827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389A2EF-99DA-4DA6-A4E0-1D8439694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1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216725-480D-4E6E-8288-425E382FBA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454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3027455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58621" b="1575"/>
          <a:stretch/>
        </p:blipFill>
        <p:spPr>
          <a:xfrm>
            <a:off x="108000" y="108000"/>
            <a:ext cx="3027456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35455" y="108000"/>
            <a:ext cx="8948545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accent1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38726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2740181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2669114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B9C9F2D-759E-4B40-9050-E9376E80C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1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491F14-864B-41EA-BAB9-A4965FCF50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868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92700" y="107950"/>
            <a:ext cx="6991349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2700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98" name="Picture 97" descr="Shape, background pattern&#10;&#10;Description automatically generated">
            <a:extLst>
              <a:ext uri="{FF2B5EF4-FFF2-40B4-BE49-F238E27FC236}">
                <a16:creationId xmlns:a16="http://schemas.microsoft.com/office/drawing/2014/main" id="{D2A1DEC2-8A0D-478D-8F8C-68599FB66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58227"/>
          <a:stretch/>
        </p:blipFill>
        <p:spPr>
          <a:xfrm>
            <a:off x="108000" y="108000"/>
            <a:ext cx="4984700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497765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B765277-6E25-4F5B-829E-390B2E0A5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5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05C634-E318-4180-A0DB-C90DD5E6EE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84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42567" b="1575"/>
          <a:stretch/>
        </p:blipFill>
        <p:spPr>
          <a:xfrm>
            <a:off x="107999" y="108000"/>
            <a:ext cx="498470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92700" y="108000"/>
            <a:ext cx="699130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accent1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9270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248000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BD0A0A6-C9E1-4C7A-A759-133E595049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05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950C7C-5B83-446F-BE2B-8A995705DF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176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8055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9367378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75378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244EE556-57EE-4C9C-8B8F-1D57D5A8B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8" t="1575" r="6618" b="1575"/>
          <a:stretch/>
        </p:blipFill>
        <p:spPr>
          <a:xfrm>
            <a:off x="107999" y="108000"/>
            <a:ext cx="9367378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1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ABCEE0A-8E8A-42F7-9B5F-2A144FE43D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5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091CEA-D869-4647-99C9-953E89ABD8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98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8055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9367378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75378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244EE556-57EE-4C9C-8B8F-1D57D5A8B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8" t="1575" r="6618" b="1575"/>
          <a:stretch/>
        </p:blipFill>
        <p:spPr>
          <a:xfrm>
            <a:off x="107999" y="108000"/>
            <a:ext cx="9367378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1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79D6825-E728-4AFA-8322-8256143E6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4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096482-8ABF-4204-A8C7-A31B88418A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777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anel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2711450" y="108000"/>
            <a:ext cx="9364613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2" t="1575" r="7462" b="1575"/>
          <a:stretch/>
        </p:blipFill>
        <p:spPr>
          <a:xfrm>
            <a:off x="2711451" y="108000"/>
            <a:ext cx="937255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545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675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2672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6314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B4FE2AE8-3044-43C4-B861-8DC2E8692EC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78497" y="6378063"/>
            <a:ext cx="146079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302325-D0E3-4722-A3C2-E78AE53DD8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427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7952" y="3222863"/>
            <a:ext cx="11976098" cy="3527187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11976000" cy="3114967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5987976" y="-2655407"/>
            <a:ext cx="216000" cy="11976049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741E8919-3E3C-4F65-AD6D-552AC8FE4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959" b="51431"/>
          <a:stretch/>
        </p:blipFill>
        <p:spPr>
          <a:xfrm>
            <a:off x="107999" y="108000"/>
            <a:ext cx="11966293" cy="3114967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5" y="1480056"/>
            <a:ext cx="9568612" cy="1572851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673" y="374859"/>
            <a:ext cx="1026000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6131BA-622C-41A9-B3D0-A19E9C2B76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673" y="751477"/>
            <a:ext cx="10260000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119EFB89-D023-4A98-BC8B-2FBFC1D0C67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56195" y="6378063"/>
            <a:ext cx="146079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C9B71-97CE-4BB1-8B1C-97C134C971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114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Single 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D434DB07-E52E-4332-AD3E-D8C8931E7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2571950-23BF-44A7-ACAA-46A80E09C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053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E01A20-A5A2-460A-AEDB-20D04CCB9F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594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5580000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1E425809-9303-40DC-A84A-47E3747DE11D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281738" y="1293813"/>
            <a:ext cx="5575300" cy="4346575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9FCFB81-252E-408C-813E-36F445DF3F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4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BE5B16-0F6E-46F6-96DB-D1F79172E0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855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Two Colum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 numCol="2" spcCol="540000"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E6BCF04-9E3B-4134-A662-D81455C027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2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67A676-589F-4D63-B060-5AB077DF2B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803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ooter Placeholder 22">
            <a:extLst>
              <a:ext uri="{FF2B5EF4-FFF2-40B4-BE49-F238E27FC236}">
                <a16:creationId xmlns:a16="http://schemas.microsoft.com/office/drawing/2014/main" id="{EF1FD5AC-D2D3-400B-8541-8533534C2C9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92730" y="6378063"/>
            <a:ext cx="146079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183864-82EA-4E22-BD44-64A411CC00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34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1895E4B4-84A4-4E2E-9E1B-A809A924B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02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91DB263-C946-4C12-905C-CF4B77B497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740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108000" y="108000"/>
            <a:ext cx="5404889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1391424"/>
            <a:ext cx="4314296" cy="1588127"/>
          </a:xfrm>
          <a:noFill/>
        </p:spPr>
        <p:txBody>
          <a:bodyPr wrap="square" rtlCol="0" anchor="b" anchorCtr="0">
            <a:noAutofit/>
          </a:bodyPr>
          <a:lstStyle>
            <a:lvl1pPr algn="l">
              <a:lnSpc>
                <a:spcPct val="90000"/>
              </a:lnSpc>
              <a:defRPr lang="en-GB" sz="5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Find </a:t>
            </a:r>
            <a:br>
              <a:rPr lang="en-US"/>
            </a:br>
            <a:r>
              <a:rPr lang="en-US"/>
              <a:t>out more</a:t>
            </a:r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15CB3A-64CF-42B7-93A8-ED6FAEC3DEE4}"/>
              </a:ext>
            </a:extLst>
          </p:cNvPr>
          <p:cNvGrpSpPr/>
          <p:nvPr userDrawn="1"/>
        </p:nvGrpSpPr>
        <p:grpSpPr>
          <a:xfrm>
            <a:off x="669925" y="4603644"/>
            <a:ext cx="1852559" cy="327489"/>
            <a:chOff x="669925" y="4496873"/>
            <a:chExt cx="1852559" cy="327489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9FA3EC9-3E61-47A2-BC0A-E657ECCE8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925" y="4496873"/>
              <a:ext cx="327488" cy="327489"/>
            </a:xfrm>
            <a:custGeom>
              <a:avLst/>
              <a:gdLst>
                <a:gd name="T0" fmla="*/ 1415 w 2016"/>
                <a:gd name="T1" fmla="*/ 188 h 2016"/>
                <a:gd name="T2" fmla="*/ 1718 w 2016"/>
                <a:gd name="T3" fmla="*/ 298 h 2016"/>
                <a:gd name="T4" fmla="*/ 1828 w 2016"/>
                <a:gd name="T5" fmla="*/ 601 h 2016"/>
                <a:gd name="T6" fmla="*/ 1828 w 2016"/>
                <a:gd name="T7" fmla="*/ 1415 h 2016"/>
                <a:gd name="T8" fmla="*/ 1718 w 2016"/>
                <a:gd name="T9" fmla="*/ 1718 h 2016"/>
                <a:gd name="T10" fmla="*/ 1415 w 2016"/>
                <a:gd name="T11" fmla="*/ 1828 h 2016"/>
                <a:gd name="T12" fmla="*/ 601 w 2016"/>
                <a:gd name="T13" fmla="*/ 1828 h 2016"/>
                <a:gd name="T14" fmla="*/ 298 w 2016"/>
                <a:gd name="T15" fmla="*/ 1718 h 2016"/>
                <a:gd name="T16" fmla="*/ 188 w 2016"/>
                <a:gd name="T17" fmla="*/ 1415 h 2016"/>
                <a:gd name="T18" fmla="*/ 188 w 2016"/>
                <a:gd name="T19" fmla="*/ 601 h 2016"/>
                <a:gd name="T20" fmla="*/ 298 w 2016"/>
                <a:gd name="T21" fmla="*/ 298 h 2016"/>
                <a:gd name="T22" fmla="*/ 601 w 2016"/>
                <a:gd name="T23" fmla="*/ 188 h 2016"/>
                <a:gd name="T24" fmla="*/ 1008 w 2016"/>
                <a:gd name="T25" fmla="*/ 0 h 2016"/>
                <a:gd name="T26" fmla="*/ 348 w 2016"/>
                <a:gd name="T27" fmla="*/ 53 h 2016"/>
                <a:gd name="T28" fmla="*/ 53 w 2016"/>
                <a:gd name="T29" fmla="*/ 348 h 2016"/>
                <a:gd name="T30" fmla="*/ 0 w 2016"/>
                <a:gd name="T31" fmla="*/ 1008 h 2016"/>
                <a:gd name="T32" fmla="*/ 53 w 2016"/>
                <a:gd name="T33" fmla="*/ 1668 h 2016"/>
                <a:gd name="T34" fmla="*/ 348 w 2016"/>
                <a:gd name="T35" fmla="*/ 1963 h 2016"/>
                <a:gd name="T36" fmla="*/ 1008 w 2016"/>
                <a:gd name="T37" fmla="*/ 2016 h 2016"/>
                <a:gd name="T38" fmla="*/ 1668 w 2016"/>
                <a:gd name="T39" fmla="*/ 1963 h 2016"/>
                <a:gd name="T40" fmla="*/ 1963 w 2016"/>
                <a:gd name="T41" fmla="*/ 1668 h 2016"/>
                <a:gd name="T42" fmla="*/ 2016 w 2016"/>
                <a:gd name="T43" fmla="*/ 1008 h 2016"/>
                <a:gd name="T44" fmla="*/ 1963 w 2016"/>
                <a:gd name="T45" fmla="*/ 348 h 2016"/>
                <a:gd name="T46" fmla="*/ 1668 w 2016"/>
                <a:gd name="T47" fmla="*/ 53 h 2016"/>
                <a:gd name="T48" fmla="*/ 1008 w 2016"/>
                <a:gd name="T49" fmla="*/ 0 h 2016"/>
                <a:gd name="T50" fmla="*/ 491 w 2016"/>
                <a:gd name="T51" fmla="*/ 1008 h 2016"/>
                <a:gd name="T52" fmla="*/ 1525 w 2016"/>
                <a:gd name="T53" fmla="*/ 1008 h 2016"/>
                <a:gd name="T54" fmla="*/ 1008 w 2016"/>
                <a:gd name="T55" fmla="*/ 1344 h 2016"/>
                <a:gd name="T56" fmla="*/ 1008 w 2016"/>
                <a:gd name="T57" fmla="*/ 672 h 2016"/>
                <a:gd name="T58" fmla="*/ 1008 w 2016"/>
                <a:gd name="T59" fmla="*/ 1344 h 2016"/>
                <a:gd name="T60" fmla="*/ 1425 w 2016"/>
                <a:gd name="T61" fmla="*/ 470 h 2016"/>
                <a:gd name="T62" fmla="*/ 1667 w 2016"/>
                <a:gd name="T63" fmla="*/ 470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6" h="2016">
                  <a:moveTo>
                    <a:pt x="1008" y="182"/>
                  </a:moveTo>
                  <a:cubicBezTo>
                    <a:pt x="1277" y="182"/>
                    <a:pt x="1309" y="183"/>
                    <a:pt x="1415" y="188"/>
                  </a:cubicBezTo>
                  <a:cubicBezTo>
                    <a:pt x="1513" y="192"/>
                    <a:pt x="1567" y="209"/>
                    <a:pt x="1602" y="222"/>
                  </a:cubicBezTo>
                  <a:cubicBezTo>
                    <a:pt x="1649" y="241"/>
                    <a:pt x="1683" y="263"/>
                    <a:pt x="1718" y="298"/>
                  </a:cubicBezTo>
                  <a:cubicBezTo>
                    <a:pt x="1753" y="333"/>
                    <a:pt x="1775" y="367"/>
                    <a:pt x="1794" y="414"/>
                  </a:cubicBezTo>
                  <a:cubicBezTo>
                    <a:pt x="1807" y="449"/>
                    <a:pt x="1824" y="503"/>
                    <a:pt x="1828" y="601"/>
                  </a:cubicBezTo>
                  <a:cubicBezTo>
                    <a:pt x="1833" y="707"/>
                    <a:pt x="1834" y="739"/>
                    <a:pt x="1834" y="1008"/>
                  </a:cubicBezTo>
                  <a:cubicBezTo>
                    <a:pt x="1834" y="1277"/>
                    <a:pt x="1833" y="1309"/>
                    <a:pt x="1828" y="1415"/>
                  </a:cubicBezTo>
                  <a:cubicBezTo>
                    <a:pt x="1824" y="1513"/>
                    <a:pt x="1807" y="1567"/>
                    <a:pt x="1794" y="1602"/>
                  </a:cubicBezTo>
                  <a:cubicBezTo>
                    <a:pt x="1775" y="1649"/>
                    <a:pt x="1753" y="1683"/>
                    <a:pt x="1718" y="1718"/>
                  </a:cubicBezTo>
                  <a:cubicBezTo>
                    <a:pt x="1683" y="1753"/>
                    <a:pt x="1649" y="1775"/>
                    <a:pt x="1602" y="1794"/>
                  </a:cubicBezTo>
                  <a:cubicBezTo>
                    <a:pt x="1567" y="1807"/>
                    <a:pt x="1513" y="1824"/>
                    <a:pt x="1415" y="1828"/>
                  </a:cubicBezTo>
                  <a:cubicBezTo>
                    <a:pt x="1309" y="1833"/>
                    <a:pt x="1277" y="1834"/>
                    <a:pt x="1008" y="1834"/>
                  </a:cubicBezTo>
                  <a:cubicBezTo>
                    <a:pt x="739" y="1834"/>
                    <a:pt x="707" y="1833"/>
                    <a:pt x="601" y="1828"/>
                  </a:cubicBezTo>
                  <a:cubicBezTo>
                    <a:pt x="503" y="1824"/>
                    <a:pt x="449" y="1807"/>
                    <a:pt x="414" y="1794"/>
                  </a:cubicBezTo>
                  <a:cubicBezTo>
                    <a:pt x="367" y="1775"/>
                    <a:pt x="333" y="1753"/>
                    <a:pt x="298" y="1718"/>
                  </a:cubicBezTo>
                  <a:cubicBezTo>
                    <a:pt x="263" y="1683"/>
                    <a:pt x="241" y="1649"/>
                    <a:pt x="222" y="1602"/>
                  </a:cubicBezTo>
                  <a:cubicBezTo>
                    <a:pt x="209" y="1567"/>
                    <a:pt x="192" y="1513"/>
                    <a:pt x="188" y="1415"/>
                  </a:cubicBezTo>
                  <a:cubicBezTo>
                    <a:pt x="183" y="1309"/>
                    <a:pt x="182" y="1277"/>
                    <a:pt x="182" y="1008"/>
                  </a:cubicBezTo>
                  <a:cubicBezTo>
                    <a:pt x="182" y="739"/>
                    <a:pt x="183" y="707"/>
                    <a:pt x="188" y="601"/>
                  </a:cubicBezTo>
                  <a:cubicBezTo>
                    <a:pt x="192" y="503"/>
                    <a:pt x="209" y="449"/>
                    <a:pt x="222" y="414"/>
                  </a:cubicBezTo>
                  <a:cubicBezTo>
                    <a:pt x="241" y="367"/>
                    <a:pt x="263" y="333"/>
                    <a:pt x="298" y="298"/>
                  </a:cubicBezTo>
                  <a:cubicBezTo>
                    <a:pt x="333" y="263"/>
                    <a:pt x="367" y="241"/>
                    <a:pt x="414" y="222"/>
                  </a:cubicBezTo>
                  <a:cubicBezTo>
                    <a:pt x="449" y="209"/>
                    <a:pt x="503" y="192"/>
                    <a:pt x="601" y="188"/>
                  </a:cubicBezTo>
                  <a:cubicBezTo>
                    <a:pt x="707" y="183"/>
                    <a:pt x="739" y="182"/>
                    <a:pt x="1008" y="182"/>
                  </a:cubicBezTo>
                  <a:moveTo>
                    <a:pt x="1008" y="0"/>
                  </a:moveTo>
                  <a:cubicBezTo>
                    <a:pt x="734" y="0"/>
                    <a:pt x="700" y="1"/>
                    <a:pt x="593" y="6"/>
                  </a:cubicBezTo>
                  <a:cubicBezTo>
                    <a:pt x="485" y="11"/>
                    <a:pt x="412" y="28"/>
                    <a:pt x="348" y="53"/>
                  </a:cubicBezTo>
                  <a:cubicBezTo>
                    <a:pt x="282" y="79"/>
                    <a:pt x="225" y="113"/>
                    <a:pt x="169" y="169"/>
                  </a:cubicBezTo>
                  <a:cubicBezTo>
                    <a:pt x="113" y="225"/>
                    <a:pt x="79" y="282"/>
                    <a:pt x="53" y="348"/>
                  </a:cubicBezTo>
                  <a:cubicBezTo>
                    <a:pt x="28" y="412"/>
                    <a:pt x="11" y="485"/>
                    <a:pt x="6" y="593"/>
                  </a:cubicBezTo>
                  <a:cubicBezTo>
                    <a:pt x="1" y="700"/>
                    <a:pt x="0" y="734"/>
                    <a:pt x="0" y="1008"/>
                  </a:cubicBezTo>
                  <a:cubicBezTo>
                    <a:pt x="0" y="1282"/>
                    <a:pt x="1" y="1316"/>
                    <a:pt x="6" y="1423"/>
                  </a:cubicBezTo>
                  <a:cubicBezTo>
                    <a:pt x="11" y="1531"/>
                    <a:pt x="28" y="1604"/>
                    <a:pt x="53" y="1668"/>
                  </a:cubicBezTo>
                  <a:cubicBezTo>
                    <a:pt x="79" y="1734"/>
                    <a:pt x="113" y="1791"/>
                    <a:pt x="169" y="1847"/>
                  </a:cubicBezTo>
                  <a:cubicBezTo>
                    <a:pt x="225" y="1903"/>
                    <a:pt x="282" y="1937"/>
                    <a:pt x="348" y="1963"/>
                  </a:cubicBezTo>
                  <a:cubicBezTo>
                    <a:pt x="412" y="1988"/>
                    <a:pt x="485" y="2005"/>
                    <a:pt x="593" y="2010"/>
                  </a:cubicBezTo>
                  <a:cubicBezTo>
                    <a:pt x="700" y="2015"/>
                    <a:pt x="734" y="2016"/>
                    <a:pt x="1008" y="2016"/>
                  </a:cubicBezTo>
                  <a:cubicBezTo>
                    <a:pt x="1282" y="2016"/>
                    <a:pt x="1316" y="2015"/>
                    <a:pt x="1423" y="2010"/>
                  </a:cubicBezTo>
                  <a:cubicBezTo>
                    <a:pt x="1531" y="2005"/>
                    <a:pt x="1604" y="1988"/>
                    <a:pt x="1668" y="1963"/>
                  </a:cubicBezTo>
                  <a:cubicBezTo>
                    <a:pt x="1734" y="1937"/>
                    <a:pt x="1791" y="1903"/>
                    <a:pt x="1847" y="1847"/>
                  </a:cubicBezTo>
                  <a:cubicBezTo>
                    <a:pt x="1903" y="1791"/>
                    <a:pt x="1937" y="1734"/>
                    <a:pt x="1963" y="1668"/>
                  </a:cubicBezTo>
                  <a:cubicBezTo>
                    <a:pt x="1988" y="1604"/>
                    <a:pt x="2005" y="1531"/>
                    <a:pt x="2010" y="1423"/>
                  </a:cubicBezTo>
                  <a:cubicBezTo>
                    <a:pt x="2015" y="1316"/>
                    <a:pt x="2016" y="1282"/>
                    <a:pt x="2016" y="1008"/>
                  </a:cubicBezTo>
                  <a:cubicBezTo>
                    <a:pt x="2016" y="734"/>
                    <a:pt x="2015" y="700"/>
                    <a:pt x="2010" y="593"/>
                  </a:cubicBezTo>
                  <a:cubicBezTo>
                    <a:pt x="2005" y="485"/>
                    <a:pt x="1988" y="412"/>
                    <a:pt x="1963" y="348"/>
                  </a:cubicBezTo>
                  <a:cubicBezTo>
                    <a:pt x="1937" y="282"/>
                    <a:pt x="1903" y="225"/>
                    <a:pt x="1847" y="169"/>
                  </a:cubicBezTo>
                  <a:cubicBezTo>
                    <a:pt x="1791" y="113"/>
                    <a:pt x="1734" y="79"/>
                    <a:pt x="1668" y="53"/>
                  </a:cubicBezTo>
                  <a:cubicBezTo>
                    <a:pt x="1604" y="28"/>
                    <a:pt x="1531" y="11"/>
                    <a:pt x="1423" y="6"/>
                  </a:cubicBezTo>
                  <a:cubicBezTo>
                    <a:pt x="1316" y="1"/>
                    <a:pt x="1282" y="0"/>
                    <a:pt x="1008" y="0"/>
                  </a:cubicBezTo>
                  <a:close/>
                  <a:moveTo>
                    <a:pt x="1008" y="491"/>
                  </a:moveTo>
                  <a:cubicBezTo>
                    <a:pt x="722" y="491"/>
                    <a:pt x="491" y="722"/>
                    <a:pt x="491" y="1008"/>
                  </a:cubicBezTo>
                  <a:cubicBezTo>
                    <a:pt x="491" y="1294"/>
                    <a:pt x="722" y="1525"/>
                    <a:pt x="1008" y="1525"/>
                  </a:cubicBezTo>
                  <a:cubicBezTo>
                    <a:pt x="1294" y="1525"/>
                    <a:pt x="1525" y="1294"/>
                    <a:pt x="1525" y="1008"/>
                  </a:cubicBezTo>
                  <a:cubicBezTo>
                    <a:pt x="1525" y="722"/>
                    <a:pt x="1294" y="491"/>
                    <a:pt x="1008" y="491"/>
                  </a:cubicBezTo>
                  <a:close/>
                  <a:moveTo>
                    <a:pt x="1008" y="1344"/>
                  </a:moveTo>
                  <a:cubicBezTo>
                    <a:pt x="822" y="1344"/>
                    <a:pt x="672" y="1194"/>
                    <a:pt x="672" y="1008"/>
                  </a:cubicBezTo>
                  <a:cubicBezTo>
                    <a:pt x="672" y="822"/>
                    <a:pt x="822" y="672"/>
                    <a:pt x="1008" y="672"/>
                  </a:cubicBezTo>
                  <a:cubicBezTo>
                    <a:pt x="1194" y="672"/>
                    <a:pt x="1344" y="822"/>
                    <a:pt x="1344" y="1008"/>
                  </a:cubicBezTo>
                  <a:cubicBezTo>
                    <a:pt x="1344" y="1194"/>
                    <a:pt x="1194" y="1344"/>
                    <a:pt x="1008" y="1344"/>
                  </a:cubicBezTo>
                  <a:close/>
                  <a:moveTo>
                    <a:pt x="1546" y="349"/>
                  </a:moveTo>
                  <a:cubicBezTo>
                    <a:pt x="1479" y="349"/>
                    <a:pt x="1425" y="403"/>
                    <a:pt x="1425" y="470"/>
                  </a:cubicBezTo>
                  <a:cubicBezTo>
                    <a:pt x="1425" y="537"/>
                    <a:pt x="1479" y="591"/>
                    <a:pt x="1546" y="591"/>
                  </a:cubicBezTo>
                  <a:cubicBezTo>
                    <a:pt x="1613" y="591"/>
                    <a:pt x="1667" y="537"/>
                    <a:pt x="1667" y="470"/>
                  </a:cubicBezTo>
                  <a:cubicBezTo>
                    <a:pt x="1667" y="403"/>
                    <a:pt x="1613" y="349"/>
                    <a:pt x="1546" y="3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E39E4F-C1C6-40EE-B6D7-0FA18A42A4FD}"/>
                </a:ext>
              </a:extLst>
            </p:cNvPr>
            <p:cNvSpPr txBox="1"/>
            <p:nvPr/>
          </p:nvSpPr>
          <p:spPr>
            <a:xfrm>
              <a:off x="1033826" y="4503651"/>
              <a:ext cx="1488658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bg1"/>
                  </a:solidFill>
                </a:rPr>
                <a:t>Instagram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C5C3C0-7A94-418C-8639-47F191E5614E}"/>
              </a:ext>
            </a:extLst>
          </p:cNvPr>
          <p:cNvGrpSpPr/>
          <p:nvPr userDrawn="1"/>
        </p:nvGrpSpPr>
        <p:grpSpPr>
          <a:xfrm>
            <a:off x="670843" y="5189074"/>
            <a:ext cx="1851641" cy="327489"/>
            <a:chOff x="670843" y="5051470"/>
            <a:chExt cx="1851641" cy="32748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DEC7373-500D-4A6E-9DD6-D15996C0A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843" y="5051470"/>
              <a:ext cx="327360" cy="327489"/>
            </a:xfrm>
            <a:custGeom>
              <a:avLst/>
              <a:gdLst>
                <a:gd name="connsiteX0" fmla="*/ 222580 w 4029075"/>
                <a:gd name="connsiteY0" fmla="*/ 0 h 4030662"/>
                <a:gd name="connsiteX1" fmla="*/ 3806495 w 4029075"/>
                <a:gd name="connsiteY1" fmla="*/ 0 h 4030662"/>
                <a:gd name="connsiteX2" fmla="*/ 4029075 w 4029075"/>
                <a:gd name="connsiteY2" fmla="*/ 222668 h 4030662"/>
                <a:gd name="connsiteX3" fmla="*/ 4029075 w 4029075"/>
                <a:gd name="connsiteY3" fmla="*/ 3807994 h 4030662"/>
                <a:gd name="connsiteX4" fmla="*/ 3806495 w 4029075"/>
                <a:gd name="connsiteY4" fmla="*/ 4030662 h 4030662"/>
                <a:gd name="connsiteX5" fmla="*/ 2781290 w 4029075"/>
                <a:gd name="connsiteY5" fmla="*/ 4030662 h 4030662"/>
                <a:gd name="connsiteX6" fmla="*/ 2781290 w 4029075"/>
                <a:gd name="connsiteY6" fmla="*/ 2468394 h 4030662"/>
                <a:gd name="connsiteX7" fmla="*/ 3305539 w 4029075"/>
                <a:gd name="connsiteY7" fmla="*/ 2468394 h 4030662"/>
                <a:gd name="connsiteX8" fmla="*/ 3380971 w 4029075"/>
                <a:gd name="connsiteY8" fmla="*/ 1860845 h 4030662"/>
                <a:gd name="connsiteX9" fmla="*/ 2781290 w 4029075"/>
                <a:gd name="connsiteY9" fmla="*/ 1860845 h 4030662"/>
                <a:gd name="connsiteX10" fmla="*/ 2781290 w 4029075"/>
                <a:gd name="connsiteY10" fmla="*/ 1472165 h 4030662"/>
                <a:gd name="connsiteX11" fmla="*/ 3083016 w 4029075"/>
                <a:gd name="connsiteY11" fmla="*/ 1177825 h 4030662"/>
                <a:gd name="connsiteX12" fmla="*/ 3403600 w 4029075"/>
                <a:gd name="connsiteY12" fmla="*/ 1177825 h 4030662"/>
                <a:gd name="connsiteX13" fmla="*/ 3403600 w 4029075"/>
                <a:gd name="connsiteY13" fmla="*/ 634427 h 4030662"/>
                <a:gd name="connsiteX14" fmla="*/ 2935925 w 4029075"/>
                <a:gd name="connsiteY14" fmla="*/ 608012 h 4030662"/>
                <a:gd name="connsiteX15" fmla="*/ 2151436 w 4029075"/>
                <a:gd name="connsiteY15" fmla="*/ 1411788 h 4030662"/>
                <a:gd name="connsiteX16" fmla="*/ 2151436 w 4029075"/>
                <a:gd name="connsiteY16" fmla="*/ 1860845 h 4030662"/>
                <a:gd name="connsiteX17" fmla="*/ 1627187 w 4029075"/>
                <a:gd name="connsiteY17" fmla="*/ 1860845 h 4030662"/>
                <a:gd name="connsiteX18" fmla="*/ 1627187 w 4029075"/>
                <a:gd name="connsiteY18" fmla="*/ 2468394 h 4030662"/>
                <a:gd name="connsiteX19" fmla="*/ 2151436 w 4029075"/>
                <a:gd name="connsiteY19" fmla="*/ 2468394 h 4030662"/>
                <a:gd name="connsiteX20" fmla="*/ 2151436 w 4029075"/>
                <a:gd name="connsiteY20" fmla="*/ 4030662 h 4030662"/>
                <a:gd name="connsiteX21" fmla="*/ 222580 w 4029075"/>
                <a:gd name="connsiteY21" fmla="*/ 4030662 h 4030662"/>
                <a:gd name="connsiteX22" fmla="*/ 0 w 4029075"/>
                <a:gd name="connsiteY22" fmla="*/ 3807994 h 4030662"/>
                <a:gd name="connsiteX23" fmla="*/ 0 w 4029075"/>
                <a:gd name="connsiteY23" fmla="*/ 222668 h 4030662"/>
                <a:gd name="connsiteX24" fmla="*/ 222580 w 4029075"/>
                <a:gd name="connsiteY24" fmla="*/ 0 h 403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029075" h="4030662">
                  <a:moveTo>
                    <a:pt x="222580" y="0"/>
                  </a:moveTo>
                  <a:cubicBezTo>
                    <a:pt x="222580" y="0"/>
                    <a:pt x="222580" y="0"/>
                    <a:pt x="3806495" y="0"/>
                  </a:cubicBezTo>
                  <a:cubicBezTo>
                    <a:pt x="3927216" y="0"/>
                    <a:pt x="4029075" y="101899"/>
                    <a:pt x="4029075" y="222668"/>
                  </a:cubicBezTo>
                  <a:cubicBezTo>
                    <a:pt x="4029075" y="222668"/>
                    <a:pt x="4029075" y="222668"/>
                    <a:pt x="4029075" y="3807994"/>
                  </a:cubicBezTo>
                  <a:cubicBezTo>
                    <a:pt x="4029075" y="3928763"/>
                    <a:pt x="3927216" y="4030662"/>
                    <a:pt x="3806495" y="4030662"/>
                  </a:cubicBezTo>
                  <a:lnTo>
                    <a:pt x="2781290" y="4030662"/>
                  </a:lnTo>
                  <a:cubicBezTo>
                    <a:pt x="2781290" y="2468394"/>
                    <a:pt x="2781290" y="2468394"/>
                    <a:pt x="2781290" y="2468394"/>
                  </a:cubicBezTo>
                  <a:cubicBezTo>
                    <a:pt x="3305539" y="2468394"/>
                    <a:pt x="3305539" y="2468394"/>
                    <a:pt x="3305539" y="2468394"/>
                  </a:cubicBezTo>
                  <a:cubicBezTo>
                    <a:pt x="3380971" y="1860845"/>
                    <a:pt x="3380971" y="1860845"/>
                    <a:pt x="3380971" y="1860845"/>
                  </a:cubicBezTo>
                  <a:cubicBezTo>
                    <a:pt x="2781290" y="1860845"/>
                    <a:pt x="2781290" y="1860845"/>
                    <a:pt x="2781290" y="1860845"/>
                  </a:cubicBezTo>
                  <a:cubicBezTo>
                    <a:pt x="2781290" y="1472165"/>
                    <a:pt x="2781290" y="1472165"/>
                    <a:pt x="2781290" y="1472165"/>
                  </a:cubicBezTo>
                  <a:cubicBezTo>
                    <a:pt x="2781290" y="1298580"/>
                    <a:pt x="2830320" y="1177825"/>
                    <a:pt x="3083016" y="1177825"/>
                  </a:cubicBezTo>
                  <a:cubicBezTo>
                    <a:pt x="3403600" y="1177825"/>
                    <a:pt x="3403600" y="1177825"/>
                    <a:pt x="3403600" y="1177825"/>
                  </a:cubicBezTo>
                  <a:cubicBezTo>
                    <a:pt x="3403600" y="634427"/>
                    <a:pt x="3403600" y="634427"/>
                    <a:pt x="3403600" y="634427"/>
                  </a:cubicBezTo>
                  <a:cubicBezTo>
                    <a:pt x="3347026" y="626880"/>
                    <a:pt x="3158448" y="608012"/>
                    <a:pt x="2935925" y="608012"/>
                  </a:cubicBezTo>
                  <a:cubicBezTo>
                    <a:pt x="2472021" y="608012"/>
                    <a:pt x="2151436" y="894805"/>
                    <a:pt x="2151436" y="1411788"/>
                  </a:cubicBezTo>
                  <a:cubicBezTo>
                    <a:pt x="2151436" y="1860845"/>
                    <a:pt x="2151436" y="1860845"/>
                    <a:pt x="2151436" y="1860845"/>
                  </a:cubicBezTo>
                  <a:cubicBezTo>
                    <a:pt x="1627187" y="1860845"/>
                    <a:pt x="1627187" y="1860845"/>
                    <a:pt x="1627187" y="1860845"/>
                  </a:cubicBezTo>
                  <a:cubicBezTo>
                    <a:pt x="1627187" y="2468394"/>
                    <a:pt x="1627187" y="2468394"/>
                    <a:pt x="1627187" y="2468394"/>
                  </a:cubicBezTo>
                  <a:cubicBezTo>
                    <a:pt x="2151436" y="2468394"/>
                    <a:pt x="2151436" y="2468394"/>
                    <a:pt x="2151436" y="2468394"/>
                  </a:cubicBezTo>
                  <a:cubicBezTo>
                    <a:pt x="2151436" y="4030662"/>
                    <a:pt x="2151436" y="4030662"/>
                    <a:pt x="2151436" y="4030662"/>
                  </a:cubicBezTo>
                  <a:lnTo>
                    <a:pt x="222580" y="4030662"/>
                  </a:lnTo>
                  <a:cubicBezTo>
                    <a:pt x="101859" y="4030662"/>
                    <a:pt x="0" y="3928763"/>
                    <a:pt x="0" y="3807994"/>
                  </a:cubicBezTo>
                  <a:cubicBezTo>
                    <a:pt x="0" y="3807994"/>
                    <a:pt x="0" y="3807994"/>
                    <a:pt x="0" y="222668"/>
                  </a:cubicBezTo>
                  <a:cubicBezTo>
                    <a:pt x="0" y="101899"/>
                    <a:pt x="101859" y="0"/>
                    <a:pt x="2225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1E0972-3ECC-4DAE-A7C9-8B948E0E356C}"/>
                </a:ext>
              </a:extLst>
            </p:cNvPr>
            <p:cNvSpPr txBox="1"/>
            <p:nvPr/>
          </p:nvSpPr>
          <p:spPr>
            <a:xfrm>
              <a:off x="1033826" y="5058248"/>
              <a:ext cx="1488658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bg1"/>
                  </a:solidFill>
                </a:rPr>
                <a:t>Facebook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D93189-4870-49F6-B6DE-8EB89D9A6BAE}"/>
              </a:ext>
            </a:extLst>
          </p:cNvPr>
          <p:cNvGrpSpPr/>
          <p:nvPr userDrawn="1"/>
        </p:nvGrpSpPr>
        <p:grpSpPr>
          <a:xfrm>
            <a:off x="651267" y="3438850"/>
            <a:ext cx="3687819" cy="334980"/>
            <a:chOff x="651267" y="3555099"/>
            <a:chExt cx="3687819" cy="334980"/>
          </a:xfrm>
        </p:grpSpPr>
        <p:grpSp>
          <p:nvGrpSpPr>
            <p:cNvPr id="18" name="Graphic 41">
              <a:extLst>
                <a:ext uri="{FF2B5EF4-FFF2-40B4-BE49-F238E27FC236}">
                  <a16:creationId xmlns:a16="http://schemas.microsoft.com/office/drawing/2014/main" id="{8170C00D-D29B-485D-962E-6DCB718E49C2}"/>
                </a:ext>
              </a:extLst>
            </p:cNvPr>
            <p:cNvGrpSpPr/>
            <p:nvPr/>
          </p:nvGrpSpPr>
          <p:grpSpPr>
            <a:xfrm>
              <a:off x="651267" y="3555099"/>
              <a:ext cx="334980" cy="334980"/>
              <a:chOff x="651267" y="3786189"/>
              <a:chExt cx="334980" cy="33498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36B6D4F-E3A1-47A9-A927-0124AE45A25B}"/>
                  </a:ext>
                </a:extLst>
              </p:cNvPr>
              <p:cNvSpPr/>
              <p:nvPr/>
            </p:nvSpPr>
            <p:spPr>
              <a:xfrm>
                <a:off x="651267" y="3786189"/>
                <a:ext cx="333863" cy="334980"/>
              </a:xfrm>
              <a:custGeom>
                <a:avLst/>
                <a:gdLst>
                  <a:gd name="connsiteX0" fmla="*/ 228903 w 333863"/>
                  <a:gd name="connsiteY0" fmla="*/ 299249 h 334980"/>
                  <a:gd name="connsiteX1" fmla="*/ 221087 w 333863"/>
                  <a:gd name="connsiteY1" fmla="*/ 302599 h 334980"/>
                  <a:gd name="connsiteX2" fmla="*/ 226670 w 333863"/>
                  <a:gd name="connsiteY2" fmla="*/ 293666 h 334980"/>
                  <a:gd name="connsiteX3" fmla="*/ 215504 w 333863"/>
                  <a:gd name="connsiteY3" fmla="*/ 266867 h 334980"/>
                  <a:gd name="connsiteX4" fmla="*/ 178656 w 333863"/>
                  <a:gd name="connsiteY4" fmla="*/ 310415 h 334980"/>
                  <a:gd name="connsiteX5" fmla="*/ 178656 w 333863"/>
                  <a:gd name="connsiteY5" fmla="*/ 256818 h 334980"/>
                  <a:gd name="connsiteX6" fmla="*/ 213271 w 333863"/>
                  <a:gd name="connsiteY6" fmla="*/ 260168 h 334980"/>
                  <a:gd name="connsiteX7" fmla="*/ 203221 w 333863"/>
                  <a:gd name="connsiteY7" fmla="*/ 236719 h 334980"/>
                  <a:gd name="connsiteX8" fmla="*/ 178656 w 333863"/>
                  <a:gd name="connsiteY8" fmla="*/ 234486 h 334980"/>
                  <a:gd name="connsiteX9" fmla="*/ 178656 w 333863"/>
                  <a:gd name="connsiteY9" fmla="*/ 178656 h 334980"/>
                  <a:gd name="connsiteX10" fmla="*/ 234486 w 333863"/>
                  <a:gd name="connsiteY10" fmla="*/ 178656 h 334980"/>
                  <a:gd name="connsiteX11" fmla="*/ 232253 w 333863"/>
                  <a:gd name="connsiteY11" fmla="*/ 200988 h 334980"/>
                  <a:gd name="connsiteX12" fmla="*/ 253468 w 333863"/>
                  <a:gd name="connsiteY12" fmla="*/ 209921 h 334980"/>
                  <a:gd name="connsiteX13" fmla="*/ 255701 w 333863"/>
                  <a:gd name="connsiteY13" fmla="*/ 178656 h 334980"/>
                  <a:gd name="connsiteX14" fmla="*/ 311531 w 333863"/>
                  <a:gd name="connsiteY14" fmla="*/ 178656 h 334980"/>
                  <a:gd name="connsiteX15" fmla="*/ 298132 w 333863"/>
                  <a:gd name="connsiteY15" fmla="*/ 228903 h 334980"/>
                  <a:gd name="connsiteX16" fmla="*/ 318231 w 333863"/>
                  <a:gd name="connsiteY16" fmla="*/ 237836 h 334980"/>
                  <a:gd name="connsiteX17" fmla="*/ 333863 w 333863"/>
                  <a:gd name="connsiteY17" fmla="*/ 167490 h 334980"/>
                  <a:gd name="connsiteX18" fmla="*/ 276917 w 333863"/>
                  <a:gd name="connsiteY18" fmla="*/ 42431 h 334980"/>
                  <a:gd name="connsiteX19" fmla="*/ 167490 w 333863"/>
                  <a:gd name="connsiteY19" fmla="*/ 0 h 334980"/>
                  <a:gd name="connsiteX20" fmla="*/ 56947 w 333863"/>
                  <a:gd name="connsiteY20" fmla="*/ 41314 h 334980"/>
                  <a:gd name="connsiteX21" fmla="*/ 0 w 333863"/>
                  <a:gd name="connsiteY21" fmla="*/ 167490 h 334980"/>
                  <a:gd name="connsiteX22" fmla="*/ 56947 w 333863"/>
                  <a:gd name="connsiteY22" fmla="*/ 292549 h 334980"/>
                  <a:gd name="connsiteX23" fmla="*/ 167490 w 333863"/>
                  <a:gd name="connsiteY23" fmla="*/ 334980 h 334980"/>
                  <a:gd name="connsiteX24" fmla="*/ 237836 w 333863"/>
                  <a:gd name="connsiteY24" fmla="*/ 319348 h 334980"/>
                  <a:gd name="connsiteX25" fmla="*/ 228903 w 333863"/>
                  <a:gd name="connsiteY25" fmla="*/ 299249 h 334980"/>
                  <a:gd name="connsiteX26" fmla="*/ 281383 w 333863"/>
                  <a:gd name="connsiteY26" fmla="*/ 77045 h 334980"/>
                  <a:gd name="connsiteX27" fmla="*/ 312648 w 333863"/>
                  <a:gd name="connsiteY27" fmla="*/ 156324 h 334980"/>
                  <a:gd name="connsiteX28" fmla="*/ 256818 w 333863"/>
                  <a:gd name="connsiteY28" fmla="*/ 156324 h 334980"/>
                  <a:gd name="connsiteX29" fmla="*/ 246769 w 333863"/>
                  <a:gd name="connsiteY29" fmla="*/ 90445 h 334980"/>
                  <a:gd name="connsiteX30" fmla="*/ 281383 w 333863"/>
                  <a:gd name="connsiteY30" fmla="*/ 77045 h 334980"/>
                  <a:gd name="connsiteX31" fmla="*/ 263518 w 333863"/>
                  <a:gd name="connsiteY31" fmla="*/ 59180 h 334980"/>
                  <a:gd name="connsiteX32" fmla="*/ 264634 w 333863"/>
                  <a:gd name="connsiteY32" fmla="*/ 60296 h 334980"/>
                  <a:gd name="connsiteX33" fmla="*/ 240069 w 333863"/>
                  <a:gd name="connsiteY33" fmla="*/ 69229 h 334980"/>
                  <a:gd name="connsiteX34" fmla="*/ 221087 w 333863"/>
                  <a:gd name="connsiteY34" fmla="*/ 33498 h 334980"/>
                  <a:gd name="connsiteX35" fmla="*/ 263518 w 333863"/>
                  <a:gd name="connsiteY35" fmla="*/ 59180 h 334980"/>
                  <a:gd name="connsiteX36" fmla="*/ 178656 w 333863"/>
                  <a:gd name="connsiteY36" fmla="*/ 24565 h 334980"/>
                  <a:gd name="connsiteX37" fmla="*/ 217737 w 333863"/>
                  <a:gd name="connsiteY37" fmla="*/ 73696 h 334980"/>
                  <a:gd name="connsiteX38" fmla="*/ 178656 w 333863"/>
                  <a:gd name="connsiteY38" fmla="*/ 78162 h 334980"/>
                  <a:gd name="connsiteX39" fmla="*/ 178656 w 333863"/>
                  <a:gd name="connsiteY39" fmla="*/ 24565 h 334980"/>
                  <a:gd name="connsiteX40" fmla="*/ 178656 w 333863"/>
                  <a:gd name="connsiteY40" fmla="*/ 100494 h 334980"/>
                  <a:gd name="connsiteX41" fmla="*/ 225553 w 333863"/>
                  <a:gd name="connsiteY41" fmla="*/ 94911 h 334980"/>
                  <a:gd name="connsiteX42" fmla="*/ 234486 w 333863"/>
                  <a:gd name="connsiteY42" fmla="*/ 156324 h 334980"/>
                  <a:gd name="connsiteX43" fmla="*/ 178656 w 333863"/>
                  <a:gd name="connsiteY43" fmla="*/ 156324 h 334980"/>
                  <a:gd name="connsiteX44" fmla="*/ 178656 w 333863"/>
                  <a:gd name="connsiteY44" fmla="*/ 100494 h 334980"/>
                  <a:gd name="connsiteX45" fmla="*/ 71462 w 333863"/>
                  <a:gd name="connsiteY45" fmla="*/ 58063 h 334980"/>
                  <a:gd name="connsiteX46" fmla="*/ 113893 w 333863"/>
                  <a:gd name="connsiteY46" fmla="*/ 32381 h 334980"/>
                  <a:gd name="connsiteX47" fmla="*/ 94911 w 333863"/>
                  <a:gd name="connsiteY47" fmla="*/ 68113 h 334980"/>
                  <a:gd name="connsiteX48" fmla="*/ 70346 w 333863"/>
                  <a:gd name="connsiteY48" fmla="*/ 60296 h 334980"/>
                  <a:gd name="connsiteX49" fmla="*/ 71462 w 333863"/>
                  <a:gd name="connsiteY49" fmla="*/ 58063 h 334980"/>
                  <a:gd name="connsiteX50" fmla="*/ 53597 w 333863"/>
                  <a:gd name="connsiteY50" fmla="*/ 77045 h 334980"/>
                  <a:gd name="connsiteX51" fmla="*/ 87095 w 333863"/>
                  <a:gd name="connsiteY51" fmla="*/ 89328 h 334980"/>
                  <a:gd name="connsiteX52" fmla="*/ 78162 w 333863"/>
                  <a:gd name="connsiteY52" fmla="*/ 156324 h 334980"/>
                  <a:gd name="connsiteX53" fmla="*/ 22332 w 333863"/>
                  <a:gd name="connsiteY53" fmla="*/ 156324 h 334980"/>
                  <a:gd name="connsiteX54" fmla="*/ 53597 w 333863"/>
                  <a:gd name="connsiteY54" fmla="*/ 77045 h 334980"/>
                  <a:gd name="connsiteX55" fmla="*/ 53597 w 333863"/>
                  <a:gd name="connsiteY55" fmla="*/ 257935 h 334980"/>
                  <a:gd name="connsiteX56" fmla="*/ 22332 w 333863"/>
                  <a:gd name="connsiteY56" fmla="*/ 178656 h 334980"/>
                  <a:gd name="connsiteX57" fmla="*/ 78162 w 333863"/>
                  <a:gd name="connsiteY57" fmla="*/ 178656 h 334980"/>
                  <a:gd name="connsiteX58" fmla="*/ 88211 w 333863"/>
                  <a:gd name="connsiteY58" fmla="*/ 244535 h 334980"/>
                  <a:gd name="connsiteX59" fmla="*/ 53597 w 333863"/>
                  <a:gd name="connsiteY59" fmla="*/ 257935 h 334980"/>
                  <a:gd name="connsiteX60" fmla="*/ 71462 w 333863"/>
                  <a:gd name="connsiteY60" fmla="*/ 275800 h 334980"/>
                  <a:gd name="connsiteX61" fmla="*/ 70346 w 333863"/>
                  <a:gd name="connsiteY61" fmla="*/ 274684 h 334980"/>
                  <a:gd name="connsiteX62" fmla="*/ 94911 w 333863"/>
                  <a:gd name="connsiteY62" fmla="*/ 265751 h 334980"/>
                  <a:gd name="connsiteX63" fmla="*/ 113893 w 333863"/>
                  <a:gd name="connsiteY63" fmla="*/ 301482 h 334980"/>
                  <a:gd name="connsiteX64" fmla="*/ 71462 w 333863"/>
                  <a:gd name="connsiteY64" fmla="*/ 275800 h 334980"/>
                  <a:gd name="connsiteX65" fmla="*/ 156324 w 333863"/>
                  <a:gd name="connsiteY65" fmla="*/ 310415 h 334980"/>
                  <a:gd name="connsiteX66" fmla="*/ 117243 w 333863"/>
                  <a:gd name="connsiteY66" fmla="*/ 261284 h 334980"/>
                  <a:gd name="connsiteX67" fmla="*/ 156324 w 333863"/>
                  <a:gd name="connsiteY67" fmla="*/ 256818 h 334980"/>
                  <a:gd name="connsiteX68" fmla="*/ 156324 w 333863"/>
                  <a:gd name="connsiteY68" fmla="*/ 310415 h 334980"/>
                  <a:gd name="connsiteX69" fmla="*/ 156324 w 333863"/>
                  <a:gd name="connsiteY69" fmla="*/ 234486 h 334980"/>
                  <a:gd name="connsiteX70" fmla="*/ 109427 w 333863"/>
                  <a:gd name="connsiteY70" fmla="*/ 240069 h 334980"/>
                  <a:gd name="connsiteX71" fmla="*/ 100494 w 333863"/>
                  <a:gd name="connsiteY71" fmla="*/ 178656 h 334980"/>
                  <a:gd name="connsiteX72" fmla="*/ 156324 w 333863"/>
                  <a:gd name="connsiteY72" fmla="*/ 178656 h 334980"/>
                  <a:gd name="connsiteX73" fmla="*/ 156324 w 333863"/>
                  <a:gd name="connsiteY73" fmla="*/ 234486 h 334980"/>
                  <a:gd name="connsiteX74" fmla="*/ 156324 w 333863"/>
                  <a:gd name="connsiteY74" fmla="*/ 156324 h 334980"/>
                  <a:gd name="connsiteX75" fmla="*/ 100494 w 333863"/>
                  <a:gd name="connsiteY75" fmla="*/ 156324 h 334980"/>
                  <a:gd name="connsiteX76" fmla="*/ 109427 w 333863"/>
                  <a:gd name="connsiteY76" fmla="*/ 94911 h 334980"/>
                  <a:gd name="connsiteX77" fmla="*/ 156324 w 333863"/>
                  <a:gd name="connsiteY77" fmla="*/ 100494 h 334980"/>
                  <a:gd name="connsiteX78" fmla="*/ 156324 w 333863"/>
                  <a:gd name="connsiteY78" fmla="*/ 156324 h 334980"/>
                  <a:gd name="connsiteX79" fmla="*/ 156324 w 333863"/>
                  <a:gd name="connsiteY79" fmla="*/ 78162 h 334980"/>
                  <a:gd name="connsiteX80" fmla="*/ 117243 w 333863"/>
                  <a:gd name="connsiteY80" fmla="*/ 73696 h 334980"/>
                  <a:gd name="connsiteX81" fmla="*/ 156324 w 333863"/>
                  <a:gd name="connsiteY81" fmla="*/ 24565 h 334980"/>
                  <a:gd name="connsiteX82" fmla="*/ 156324 w 333863"/>
                  <a:gd name="connsiteY82" fmla="*/ 78162 h 33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33863" h="334980">
                    <a:moveTo>
                      <a:pt x="228903" y="299249"/>
                    </a:moveTo>
                    <a:cubicBezTo>
                      <a:pt x="226670" y="300365"/>
                      <a:pt x="223320" y="301482"/>
                      <a:pt x="221087" y="302599"/>
                    </a:cubicBezTo>
                    <a:cubicBezTo>
                      <a:pt x="223320" y="299249"/>
                      <a:pt x="225553" y="297016"/>
                      <a:pt x="226670" y="293666"/>
                    </a:cubicBezTo>
                    <a:lnTo>
                      <a:pt x="215504" y="266867"/>
                    </a:lnTo>
                    <a:cubicBezTo>
                      <a:pt x="205454" y="289199"/>
                      <a:pt x="192055" y="304832"/>
                      <a:pt x="178656" y="310415"/>
                    </a:cubicBezTo>
                    <a:lnTo>
                      <a:pt x="178656" y="256818"/>
                    </a:lnTo>
                    <a:cubicBezTo>
                      <a:pt x="189822" y="256818"/>
                      <a:pt x="202105" y="257935"/>
                      <a:pt x="213271" y="260168"/>
                    </a:cubicBezTo>
                    <a:lnTo>
                      <a:pt x="203221" y="236719"/>
                    </a:lnTo>
                    <a:cubicBezTo>
                      <a:pt x="195405" y="235603"/>
                      <a:pt x="187589" y="235603"/>
                      <a:pt x="178656" y="234486"/>
                    </a:cubicBezTo>
                    <a:lnTo>
                      <a:pt x="178656" y="178656"/>
                    </a:lnTo>
                    <a:lnTo>
                      <a:pt x="234486" y="178656"/>
                    </a:lnTo>
                    <a:cubicBezTo>
                      <a:pt x="234486" y="186472"/>
                      <a:pt x="233369" y="194288"/>
                      <a:pt x="232253" y="200988"/>
                    </a:cubicBezTo>
                    <a:lnTo>
                      <a:pt x="253468" y="209921"/>
                    </a:lnTo>
                    <a:cubicBezTo>
                      <a:pt x="254585" y="199871"/>
                      <a:pt x="255701" y="188705"/>
                      <a:pt x="255701" y="178656"/>
                    </a:cubicBezTo>
                    <a:lnTo>
                      <a:pt x="311531" y="178656"/>
                    </a:lnTo>
                    <a:cubicBezTo>
                      <a:pt x="310415" y="196522"/>
                      <a:pt x="305948" y="213271"/>
                      <a:pt x="298132" y="228903"/>
                    </a:cubicBezTo>
                    <a:lnTo>
                      <a:pt x="318231" y="237836"/>
                    </a:lnTo>
                    <a:cubicBezTo>
                      <a:pt x="328280" y="215504"/>
                      <a:pt x="333863" y="192055"/>
                      <a:pt x="333863" y="167490"/>
                    </a:cubicBezTo>
                    <a:cubicBezTo>
                      <a:pt x="333863" y="119476"/>
                      <a:pt x="312648" y="73696"/>
                      <a:pt x="276917" y="42431"/>
                    </a:cubicBezTo>
                    <a:cubicBezTo>
                      <a:pt x="247885" y="14516"/>
                      <a:pt x="208804" y="0"/>
                      <a:pt x="167490" y="0"/>
                    </a:cubicBezTo>
                    <a:cubicBezTo>
                      <a:pt x="126176" y="0"/>
                      <a:pt x="87095" y="14516"/>
                      <a:pt x="56947" y="41314"/>
                    </a:cubicBezTo>
                    <a:cubicBezTo>
                      <a:pt x="21215" y="73696"/>
                      <a:pt x="0" y="119476"/>
                      <a:pt x="0" y="167490"/>
                    </a:cubicBezTo>
                    <a:cubicBezTo>
                      <a:pt x="0" y="215504"/>
                      <a:pt x="21215" y="261284"/>
                      <a:pt x="56947" y="292549"/>
                    </a:cubicBezTo>
                    <a:cubicBezTo>
                      <a:pt x="87095" y="320464"/>
                      <a:pt x="126176" y="334980"/>
                      <a:pt x="167490" y="334980"/>
                    </a:cubicBezTo>
                    <a:cubicBezTo>
                      <a:pt x="192055" y="334980"/>
                      <a:pt x="215504" y="329397"/>
                      <a:pt x="237836" y="319348"/>
                    </a:cubicBezTo>
                    <a:lnTo>
                      <a:pt x="228903" y="299249"/>
                    </a:lnTo>
                    <a:close/>
                    <a:moveTo>
                      <a:pt x="281383" y="77045"/>
                    </a:moveTo>
                    <a:cubicBezTo>
                      <a:pt x="299249" y="99377"/>
                      <a:pt x="310415" y="127292"/>
                      <a:pt x="312648" y="156324"/>
                    </a:cubicBezTo>
                    <a:lnTo>
                      <a:pt x="256818" y="156324"/>
                    </a:lnTo>
                    <a:cubicBezTo>
                      <a:pt x="255701" y="132875"/>
                      <a:pt x="252352" y="110543"/>
                      <a:pt x="246769" y="90445"/>
                    </a:cubicBezTo>
                    <a:cubicBezTo>
                      <a:pt x="259051" y="85978"/>
                      <a:pt x="271334" y="82628"/>
                      <a:pt x="281383" y="77045"/>
                    </a:cubicBezTo>
                    <a:close/>
                    <a:moveTo>
                      <a:pt x="263518" y="59180"/>
                    </a:moveTo>
                    <a:cubicBezTo>
                      <a:pt x="263518" y="59180"/>
                      <a:pt x="264634" y="60296"/>
                      <a:pt x="264634" y="60296"/>
                    </a:cubicBezTo>
                    <a:cubicBezTo>
                      <a:pt x="256818" y="63646"/>
                      <a:pt x="249002" y="66996"/>
                      <a:pt x="240069" y="69229"/>
                    </a:cubicBezTo>
                    <a:cubicBezTo>
                      <a:pt x="234486" y="55830"/>
                      <a:pt x="227786" y="43547"/>
                      <a:pt x="221087" y="33498"/>
                    </a:cubicBezTo>
                    <a:cubicBezTo>
                      <a:pt x="236719" y="39081"/>
                      <a:pt x="251235" y="48014"/>
                      <a:pt x="263518" y="59180"/>
                    </a:cubicBezTo>
                    <a:close/>
                    <a:moveTo>
                      <a:pt x="178656" y="24565"/>
                    </a:moveTo>
                    <a:cubicBezTo>
                      <a:pt x="193172" y="30148"/>
                      <a:pt x="207688" y="48014"/>
                      <a:pt x="217737" y="73696"/>
                    </a:cubicBezTo>
                    <a:cubicBezTo>
                      <a:pt x="205454" y="75929"/>
                      <a:pt x="192055" y="77045"/>
                      <a:pt x="178656" y="78162"/>
                    </a:cubicBezTo>
                    <a:lnTo>
                      <a:pt x="178656" y="24565"/>
                    </a:lnTo>
                    <a:close/>
                    <a:moveTo>
                      <a:pt x="178656" y="100494"/>
                    </a:moveTo>
                    <a:cubicBezTo>
                      <a:pt x="194288" y="100494"/>
                      <a:pt x="209921" y="98261"/>
                      <a:pt x="225553" y="94911"/>
                    </a:cubicBezTo>
                    <a:cubicBezTo>
                      <a:pt x="230020" y="112777"/>
                      <a:pt x="233369" y="132875"/>
                      <a:pt x="234486" y="156324"/>
                    </a:cubicBezTo>
                    <a:lnTo>
                      <a:pt x="178656" y="156324"/>
                    </a:lnTo>
                    <a:lnTo>
                      <a:pt x="178656" y="100494"/>
                    </a:lnTo>
                    <a:close/>
                    <a:moveTo>
                      <a:pt x="71462" y="58063"/>
                    </a:moveTo>
                    <a:cubicBezTo>
                      <a:pt x="83745" y="46897"/>
                      <a:pt x="98261" y="37964"/>
                      <a:pt x="113893" y="32381"/>
                    </a:cubicBezTo>
                    <a:cubicBezTo>
                      <a:pt x="106077" y="42431"/>
                      <a:pt x="100494" y="54713"/>
                      <a:pt x="94911" y="68113"/>
                    </a:cubicBezTo>
                    <a:cubicBezTo>
                      <a:pt x="85978" y="65879"/>
                      <a:pt x="78162" y="63646"/>
                      <a:pt x="70346" y="60296"/>
                    </a:cubicBezTo>
                    <a:cubicBezTo>
                      <a:pt x="70346" y="59180"/>
                      <a:pt x="71462" y="59180"/>
                      <a:pt x="71462" y="58063"/>
                    </a:cubicBezTo>
                    <a:close/>
                    <a:moveTo>
                      <a:pt x="53597" y="77045"/>
                    </a:moveTo>
                    <a:cubicBezTo>
                      <a:pt x="63646" y="81512"/>
                      <a:pt x="74812" y="85978"/>
                      <a:pt x="87095" y="89328"/>
                    </a:cubicBezTo>
                    <a:cubicBezTo>
                      <a:pt x="82628" y="110543"/>
                      <a:pt x="79279" y="132875"/>
                      <a:pt x="78162" y="156324"/>
                    </a:cubicBezTo>
                    <a:lnTo>
                      <a:pt x="22332" y="156324"/>
                    </a:lnTo>
                    <a:cubicBezTo>
                      <a:pt x="25682" y="127292"/>
                      <a:pt x="35731" y="99377"/>
                      <a:pt x="53597" y="77045"/>
                    </a:cubicBezTo>
                    <a:close/>
                    <a:moveTo>
                      <a:pt x="53597" y="257935"/>
                    </a:moveTo>
                    <a:cubicBezTo>
                      <a:pt x="35731" y="235603"/>
                      <a:pt x="24565" y="207688"/>
                      <a:pt x="22332" y="178656"/>
                    </a:cubicBezTo>
                    <a:lnTo>
                      <a:pt x="78162" y="178656"/>
                    </a:lnTo>
                    <a:cubicBezTo>
                      <a:pt x="79279" y="202105"/>
                      <a:pt x="82628" y="224437"/>
                      <a:pt x="88211" y="244535"/>
                    </a:cubicBezTo>
                    <a:cubicBezTo>
                      <a:pt x="75929" y="249002"/>
                      <a:pt x="63646" y="252352"/>
                      <a:pt x="53597" y="257935"/>
                    </a:cubicBezTo>
                    <a:close/>
                    <a:moveTo>
                      <a:pt x="71462" y="275800"/>
                    </a:moveTo>
                    <a:cubicBezTo>
                      <a:pt x="71462" y="275800"/>
                      <a:pt x="70346" y="274684"/>
                      <a:pt x="70346" y="274684"/>
                    </a:cubicBezTo>
                    <a:cubicBezTo>
                      <a:pt x="78162" y="271334"/>
                      <a:pt x="85978" y="267984"/>
                      <a:pt x="94911" y="265751"/>
                    </a:cubicBezTo>
                    <a:cubicBezTo>
                      <a:pt x="100494" y="279150"/>
                      <a:pt x="107194" y="291433"/>
                      <a:pt x="113893" y="301482"/>
                    </a:cubicBezTo>
                    <a:cubicBezTo>
                      <a:pt x="98261" y="295899"/>
                      <a:pt x="83745" y="286966"/>
                      <a:pt x="71462" y="275800"/>
                    </a:cubicBezTo>
                    <a:close/>
                    <a:moveTo>
                      <a:pt x="156324" y="310415"/>
                    </a:moveTo>
                    <a:cubicBezTo>
                      <a:pt x="141808" y="304832"/>
                      <a:pt x="127292" y="286966"/>
                      <a:pt x="117243" y="261284"/>
                    </a:cubicBezTo>
                    <a:cubicBezTo>
                      <a:pt x="129526" y="259051"/>
                      <a:pt x="142925" y="257935"/>
                      <a:pt x="156324" y="256818"/>
                    </a:cubicBezTo>
                    <a:lnTo>
                      <a:pt x="156324" y="310415"/>
                    </a:lnTo>
                    <a:close/>
                    <a:moveTo>
                      <a:pt x="156324" y="234486"/>
                    </a:moveTo>
                    <a:cubicBezTo>
                      <a:pt x="140692" y="234486"/>
                      <a:pt x="125059" y="236719"/>
                      <a:pt x="109427" y="240069"/>
                    </a:cubicBezTo>
                    <a:cubicBezTo>
                      <a:pt x="104960" y="222203"/>
                      <a:pt x="101611" y="200988"/>
                      <a:pt x="100494" y="178656"/>
                    </a:cubicBezTo>
                    <a:lnTo>
                      <a:pt x="156324" y="178656"/>
                    </a:lnTo>
                    <a:lnTo>
                      <a:pt x="156324" y="234486"/>
                    </a:lnTo>
                    <a:close/>
                    <a:moveTo>
                      <a:pt x="156324" y="156324"/>
                    </a:moveTo>
                    <a:lnTo>
                      <a:pt x="100494" y="156324"/>
                    </a:lnTo>
                    <a:cubicBezTo>
                      <a:pt x="101611" y="133992"/>
                      <a:pt x="104960" y="112777"/>
                      <a:pt x="109427" y="94911"/>
                    </a:cubicBezTo>
                    <a:cubicBezTo>
                      <a:pt x="123943" y="98261"/>
                      <a:pt x="139575" y="99377"/>
                      <a:pt x="156324" y="100494"/>
                    </a:cubicBezTo>
                    <a:lnTo>
                      <a:pt x="156324" y="156324"/>
                    </a:lnTo>
                    <a:close/>
                    <a:moveTo>
                      <a:pt x="156324" y="78162"/>
                    </a:moveTo>
                    <a:cubicBezTo>
                      <a:pt x="142925" y="78162"/>
                      <a:pt x="129526" y="75929"/>
                      <a:pt x="117243" y="73696"/>
                    </a:cubicBezTo>
                    <a:cubicBezTo>
                      <a:pt x="127292" y="48014"/>
                      <a:pt x="141808" y="30148"/>
                      <a:pt x="156324" y="24565"/>
                    </a:cubicBezTo>
                    <a:lnTo>
                      <a:pt x="156324" y="78162"/>
                    </a:lnTo>
                    <a:close/>
                  </a:path>
                </a:pathLst>
              </a:custGeom>
              <a:solidFill>
                <a:srgbClr val="FFFFFF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4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B2F5DCF-FE45-4955-B086-CC505524D8A9}"/>
                  </a:ext>
                </a:extLst>
              </p:cNvPr>
              <p:cNvSpPr/>
              <p:nvPr/>
            </p:nvSpPr>
            <p:spPr>
              <a:xfrm>
                <a:off x="852255" y="3987177"/>
                <a:ext cx="133992" cy="133992"/>
              </a:xfrm>
              <a:custGeom>
                <a:avLst/>
                <a:gdLst>
                  <a:gd name="connsiteX0" fmla="*/ 133992 w 133992"/>
                  <a:gd name="connsiteY0" fmla="*/ 118360 h 133992"/>
                  <a:gd name="connsiteX1" fmla="*/ 83745 w 133992"/>
                  <a:gd name="connsiteY1" fmla="*/ 68113 h 133992"/>
                  <a:gd name="connsiteX2" fmla="*/ 132875 w 133992"/>
                  <a:gd name="connsiteY2" fmla="*/ 55830 h 133992"/>
                  <a:gd name="connsiteX3" fmla="*/ 0 w 133992"/>
                  <a:gd name="connsiteY3" fmla="*/ 0 h 133992"/>
                  <a:gd name="connsiteX4" fmla="*/ 55830 w 133992"/>
                  <a:gd name="connsiteY4" fmla="*/ 132875 h 133992"/>
                  <a:gd name="connsiteX5" fmla="*/ 68113 w 133992"/>
                  <a:gd name="connsiteY5" fmla="*/ 83745 h 133992"/>
                  <a:gd name="connsiteX6" fmla="*/ 118360 w 133992"/>
                  <a:gd name="connsiteY6" fmla="*/ 133992 h 13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992" h="133992">
                    <a:moveTo>
                      <a:pt x="133992" y="118360"/>
                    </a:moveTo>
                    <a:lnTo>
                      <a:pt x="83745" y="68113"/>
                    </a:lnTo>
                    <a:lnTo>
                      <a:pt x="132875" y="55830"/>
                    </a:lnTo>
                    <a:lnTo>
                      <a:pt x="0" y="0"/>
                    </a:lnTo>
                    <a:lnTo>
                      <a:pt x="55830" y="132875"/>
                    </a:lnTo>
                    <a:lnTo>
                      <a:pt x="68113" y="83745"/>
                    </a:lnTo>
                    <a:lnTo>
                      <a:pt x="118360" y="133992"/>
                    </a:lnTo>
                    <a:close/>
                  </a:path>
                </a:pathLst>
              </a:custGeom>
              <a:solidFill>
                <a:srgbClr val="FFFFFF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40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AE69F0-248D-4227-AE82-6E2FE5D8A811}"/>
                </a:ext>
              </a:extLst>
            </p:cNvPr>
            <p:cNvSpPr txBox="1"/>
            <p:nvPr/>
          </p:nvSpPr>
          <p:spPr>
            <a:xfrm>
              <a:off x="1033826" y="3565623"/>
              <a:ext cx="3305260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bg1"/>
                  </a:solidFill>
                </a:rPr>
                <a:t>highwaysengland.co.uk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C8B524-62C3-41EA-BFE9-9BF66A051521}"/>
              </a:ext>
            </a:extLst>
          </p:cNvPr>
          <p:cNvGrpSpPr/>
          <p:nvPr userDrawn="1"/>
        </p:nvGrpSpPr>
        <p:grpSpPr>
          <a:xfrm>
            <a:off x="642324" y="4031771"/>
            <a:ext cx="3696762" cy="313932"/>
            <a:chOff x="642324" y="4022120"/>
            <a:chExt cx="3696762" cy="313932"/>
          </a:xfrm>
        </p:grpSpPr>
        <p:sp>
          <p:nvSpPr>
            <p:cNvPr id="23" name="Graphic 52">
              <a:extLst>
                <a:ext uri="{FF2B5EF4-FFF2-40B4-BE49-F238E27FC236}">
                  <a16:creationId xmlns:a16="http://schemas.microsoft.com/office/drawing/2014/main" id="{1D936619-9B69-492D-8F09-F101804FDE6B}"/>
                </a:ext>
              </a:extLst>
            </p:cNvPr>
            <p:cNvSpPr/>
            <p:nvPr/>
          </p:nvSpPr>
          <p:spPr>
            <a:xfrm>
              <a:off x="642324" y="4027397"/>
              <a:ext cx="373296" cy="303379"/>
            </a:xfrm>
            <a:custGeom>
              <a:avLst/>
              <a:gdLst>
                <a:gd name="connsiteX0" fmla="*/ 892134 w 2838459"/>
                <a:gd name="connsiteY0" fmla="*/ 2306263 h 2306831"/>
                <a:gd name="connsiteX1" fmla="*/ 2549065 w 2838459"/>
                <a:gd name="connsiteY1" fmla="*/ 649332 h 2306831"/>
                <a:gd name="connsiteX2" fmla="*/ 2547427 w 2838459"/>
                <a:gd name="connsiteY2" fmla="*/ 574046 h 2306831"/>
                <a:gd name="connsiteX3" fmla="*/ 2837920 w 2838459"/>
                <a:gd name="connsiteY3" fmla="*/ 272494 h 2306831"/>
                <a:gd name="connsiteX4" fmla="*/ 2503488 w 2838459"/>
                <a:gd name="connsiteY4" fmla="*/ 364172 h 2306831"/>
                <a:gd name="connsiteX5" fmla="*/ 2759577 w 2838459"/>
                <a:gd name="connsiteY5" fmla="*/ 42065 h 2306831"/>
                <a:gd name="connsiteX6" fmla="*/ 2389778 w 2838459"/>
                <a:gd name="connsiteY6" fmla="*/ 183416 h 2306831"/>
                <a:gd name="connsiteX7" fmla="*/ 1964687 w 2838459"/>
                <a:gd name="connsiteY7" fmla="*/ -569 h 2306831"/>
                <a:gd name="connsiteX8" fmla="*/ 1382290 w 2838459"/>
                <a:gd name="connsiteY8" fmla="*/ 581714 h 2306831"/>
                <a:gd name="connsiteX9" fmla="*/ 1397388 w 2838459"/>
                <a:gd name="connsiteY9" fmla="*/ 714502 h 2306831"/>
                <a:gd name="connsiteX10" fmla="*/ 197000 w 2838459"/>
                <a:gd name="connsiteY10" fmla="*/ 106045 h 2306831"/>
                <a:gd name="connsiteX11" fmla="*/ 118142 w 2838459"/>
                <a:gd name="connsiteY11" fmla="*/ 398748 h 2306831"/>
                <a:gd name="connsiteX12" fmla="*/ 377298 w 2838459"/>
                <a:gd name="connsiteY12" fmla="*/ 883504 h 2306831"/>
                <a:gd name="connsiteX13" fmla="*/ 113542 w 2838459"/>
                <a:gd name="connsiteY13" fmla="*/ 810666 h 2306831"/>
                <a:gd name="connsiteX14" fmla="*/ 113456 w 2838459"/>
                <a:gd name="connsiteY14" fmla="*/ 818105 h 2306831"/>
                <a:gd name="connsiteX15" fmla="*/ 580676 w 2838459"/>
                <a:gd name="connsiteY15" fmla="*/ 1388977 h 2306831"/>
                <a:gd name="connsiteX16" fmla="*/ 427114 w 2838459"/>
                <a:gd name="connsiteY16" fmla="*/ 1409474 h 2306831"/>
                <a:gd name="connsiteX17" fmla="*/ 317662 w 2838459"/>
                <a:gd name="connsiteY17" fmla="*/ 1398968 h 2306831"/>
                <a:gd name="connsiteX18" fmla="*/ 861683 w 2838459"/>
                <a:gd name="connsiteY18" fmla="*/ 1803457 h 2306831"/>
                <a:gd name="connsiteX19" fmla="*/ 138383 w 2838459"/>
                <a:gd name="connsiteY19" fmla="*/ 2052726 h 2306831"/>
                <a:gd name="connsiteX20" fmla="*/ -539 w 2838459"/>
                <a:gd name="connsiteY20" fmla="*/ 2044668 h 2306831"/>
                <a:gd name="connsiteX21" fmla="*/ 892163 w 2838459"/>
                <a:gd name="connsiteY21" fmla="*/ 2306263 h 2306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38459" h="2306831">
                  <a:moveTo>
                    <a:pt x="892134" y="2306263"/>
                  </a:moveTo>
                  <a:cubicBezTo>
                    <a:pt x="1963325" y="2306263"/>
                    <a:pt x="2549065" y="1418838"/>
                    <a:pt x="2549065" y="649332"/>
                  </a:cubicBezTo>
                  <a:cubicBezTo>
                    <a:pt x="2549065" y="624119"/>
                    <a:pt x="2548561" y="599030"/>
                    <a:pt x="2547427" y="574046"/>
                  </a:cubicBezTo>
                  <a:cubicBezTo>
                    <a:pt x="2661136" y="491845"/>
                    <a:pt x="2759967" y="389271"/>
                    <a:pt x="2837920" y="272494"/>
                  </a:cubicBezTo>
                  <a:cubicBezTo>
                    <a:pt x="2733574" y="318872"/>
                    <a:pt x="2621283" y="350094"/>
                    <a:pt x="2503488" y="364172"/>
                  </a:cubicBezTo>
                  <a:cubicBezTo>
                    <a:pt x="2623722" y="292077"/>
                    <a:pt x="2716029" y="178025"/>
                    <a:pt x="2759577" y="42065"/>
                  </a:cubicBezTo>
                  <a:cubicBezTo>
                    <a:pt x="2647059" y="108769"/>
                    <a:pt x="2522443" y="157251"/>
                    <a:pt x="2389778" y="183416"/>
                  </a:cubicBezTo>
                  <a:cubicBezTo>
                    <a:pt x="2283508" y="70221"/>
                    <a:pt x="2132213" y="-569"/>
                    <a:pt x="1964687" y="-569"/>
                  </a:cubicBezTo>
                  <a:cubicBezTo>
                    <a:pt x="1643085" y="-569"/>
                    <a:pt x="1382290" y="260226"/>
                    <a:pt x="1382290" y="581714"/>
                  </a:cubicBezTo>
                  <a:cubicBezTo>
                    <a:pt x="1382290" y="627415"/>
                    <a:pt x="1387396" y="671868"/>
                    <a:pt x="1397388" y="714502"/>
                  </a:cubicBezTo>
                  <a:cubicBezTo>
                    <a:pt x="913375" y="690147"/>
                    <a:pt x="484188" y="458412"/>
                    <a:pt x="197000" y="106045"/>
                  </a:cubicBezTo>
                  <a:cubicBezTo>
                    <a:pt x="146984" y="192103"/>
                    <a:pt x="118142" y="292077"/>
                    <a:pt x="118142" y="398748"/>
                  </a:cubicBezTo>
                  <a:cubicBezTo>
                    <a:pt x="118142" y="600792"/>
                    <a:pt x="220955" y="779157"/>
                    <a:pt x="377298" y="883504"/>
                  </a:cubicBezTo>
                  <a:cubicBezTo>
                    <a:pt x="281753" y="880551"/>
                    <a:pt x="191999" y="854319"/>
                    <a:pt x="113542" y="810666"/>
                  </a:cubicBezTo>
                  <a:cubicBezTo>
                    <a:pt x="113456" y="813114"/>
                    <a:pt x="113456" y="815495"/>
                    <a:pt x="113456" y="818105"/>
                  </a:cubicBezTo>
                  <a:cubicBezTo>
                    <a:pt x="113456" y="1100131"/>
                    <a:pt x="314195" y="1335618"/>
                    <a:pt x="580676" y="1388977"/>
                  </a:cubicBezTo>
                  <a:cubicBezTo>
                    <a:pt x="531737" y="1402321"/>
                    <a:pt x="480245" y="1409474"/>
                    <a:pt x="427114" y="1409474"/>
                  </a:cubicBezTo>
                  <a:cubicBezTo>
                    <a:pt x="389643" y="1409474"/>
                    <a:pt x="353143" y="1405788"/>
                    <a:pt x="317662" y="1398968"/>
                  </a:cubicBezTo>
                  <a:cubicBezTo>
                    <a:pt x="391796" y="1630359"/>
                    <a:pt x="606784" y="1798742"/>
                    <a:pt x="861683" y="1803457"/>
                  </a:cubicBezTo>
                  <a:cubicBezTo>
                    <a:pt x="662363" y="1959686"/>
                    <a:pt x="411274" y="2052726"/>
                    <a:pt x="138383" y="2052726"/>
                  </a:cubicBezTo>
                  <a:cubicBezTo>
                    <a:pt x="91434" y="2052726"/>
                    <a:pt x="45048" y="2050059"/>
                    <a:pt x="-539" y="2044668"/>
                  </a:cubicBezTo>
                  <a:cubicBezTo>
                    <a:pt x="257197" y="2209870"/>
                    <a:pt x="563246" y="2306263"/>
                    <a:pt x="892163" y="230626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 anchorCtr="0"/>
            <a:lstStyle/>
            <a:p>
              <a:endParaRPr lang="en-GB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17C879-28D5-472B-A84E-99227C2B54B4}"/>
                </a:ext>
              </a:extLst>
            </p:cNvPr>
            <p:cNvSpPr txBox="1"/>
            <p:nvPr/>
          </p:nvSpPr>
          <p:spPr>
            <a:xfrm>
              <a:off x="1033826" y="4022120"/>
              <a:ext cx="3305260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bg1"/>
                  </a:solidFill>
                </a:rPr>
                <a:t>Twitter </a:t>
              </a:r>
              <a:r>
                <a:rPr lang="en-GB" sz="1600">
                  <a:solidFill>
                    <a:schemeClr val="accent1"/>
                  </a:solidFill>
                </a:rPr>
                <a:t>@HighwaysEngland</a:t>
              </a:r>
            </a:p>
          </p:txBody>
        </p:sp>
      </p:grpSp>
      <p:sp>
        <p:nvSpPr>
          <p:cNvPr id="25" name="Footer Placeholder 22">
            <a:extLst>
              <a:ext uri="{FF2B5EF4-FFF2-40B4-BE49-F238E27FC236}">
                <a16:creationId xmlns:a16="http://schemas.microsoft.com/office/drawing/2014/main" id="{5E4A6515-13E5-425D-92EC-7066188155A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92730" y="6378063"/>
            <a:ext cx="146079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21485912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rgbClr val="009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743EC78-88E8-451A-854F-761A6A1D0151}"/>
              </a:ext>
            </a:extLst>
          </p:cNvPr>
          <p:cNvSpPr/>
          <p:nvPr userDrawn="1"/>
        </p:nvSpPr>
        <p:spPr>
          <a:xfrm>
            <a:off x="4" y="0"/>
            <a:ext cx="9078065" cy="4430812"/>
          </a:xfrm>
          <a:custGeom>
            <a:avLst/>
            <a:gdLst>
              <a:gd name="connsiteX0" fmla="*/ 0 w 9078065"/>
              <a:gd name="connsiteY0" fmla="*/ 0 h 4430812"/>
              <a:gd name="connsiteX1" fmla="*/ 9078065 w 9078065"/>
              <a:gd name="connsiteY1" fmla="*/ 0 h 4430812"/>
              <a:gd name="connsiteX2" fmla="*/ 8614924 w 9078065"/>
              <a:gd name="connsiteY2" fmla="*/ 3393971 h 4430812"/>
              <a:gd name="connsiteX3" fmla="*/ 0 w 9078065"/>
              <a:gd name="connsiteY3" fmla="*/ 4430812 h 443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78065" h="4430812">
                <a:moveTo>
                  <a:pt x="0" y="0"/>
                </a:moveTo>
                <a:lnTo>
                  <a:pt x="9078065" y="0"/>
                </a:lnTo>
                <a:lnTo>
                  <a:pt x="8614924" y="3393971"/>
                </a:lnTo>
                <a:lnTo>
                  <a:pt x="0" y="4430812"/>
                </a:lnTo>
                <a:close/>
              </a:path>
            </a:pathLst>
          </a:custGeom>
          <a:solidFill>
            <a:srgbClr val="008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sz="1800" dirty="0"/>
              <a:t>          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F39166A-4ED9-47E3-A08F-F204B210E7B7}"/>
              </a:ext>
            </a:extLst>
          </p:cNvPr>
          <p:cNvSpPr/>
          <p:nvPr userDrawn="1"/>
        </p:nvSpPr>
        <p:spPr>
          <a:xfrm>
            <a:off x="0" y="-3445"/>
            <a:ext cx="12182984" cy="1633217"/>
          </a:xfrm>
          <a:custGeom>
            <a:avLst/>
            <a:gdLst>
              <a:gd name="connsiteX0" fmla="*/ 0 w 12182984"/>
              <a:gd name="connsiteY0" fmla="*/ 0 h 1633217"/>
              <a:gd name="connsiteX1" fmla="*/ 12182984 w 12182984"/>
              <a:gd name="connsiteY1" fmla="*/ 0 h 1633217"/>
              <a:gd name="connsiteX2" fmla="*/ 12182984 w 12182984"/>
              <a:gd name="connsiteY2" fmla="*/ 851811 h 1633217"/>
              <a:gd name="connsiteX3" fmla="*/ 0 w 12182984"/>
              <a:gd name="connsiteY3" fmla="*/ 1633217 h 163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984" h="1633217">
                <a:moveTo>
                  <a:pt x="0" y="0"/>
                </a:moveTo>
                <a:lnTo>
                  <a:pt x="12182984" y="0"/>
                </a:lnTo>
                <a:lnTo>
                  <a:pt x="12182984" y="851811"/>
                </a:lnTo>
                <a:lnTo>
                  <a:pt x="0" y="16332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D73EC22-356F-46D4-8F83-97C16950632C}"/>
              </a:ext>
            </a:extLst>
          </p:cNvPr>
          <p:cNvSpPr/>
          <p:nvPr/>
        </p:nvSpPr>
        <p:spPr>
          <a:xfrm>
            <a:off x="8103039" y="2952212"/>
            <a:ext cx="4086532" cy="3905788"/>
          </a:xfrm>
          <a:custGeom>
            <a:avLst/>
            <a:gdLst>
              <a:gd name="connsiteX0" fmla="*/ 4079474 w 4086532"/>
              <a:gd name="connsiteY0" fmla="*/ 0 h 3905788"/>
              <a:gd name="connsiteX1" fmla="*/ 4086030 w 4086532"/>
              <a:gd name="connsiteY1" fmla="*/ 3694368 h 3905788"/>
              <a:gd name="connsiteX2" fmla="*/ 4086532 w 4086532"/>
              <a:gd name="connsiteY2" fmla="*/ 3905788 h 3905788"/>
              <a:gd name="connsiteX3" fmla="*/ 0 w 4086532"/>
              <a:gd name="connsiteY3" fmla="*/ 3905788 h 3905788"/>
              <a:gd name="connsiteX4" fmla="*/ 510083 w 4086532"/>
              <a:gd name="connsiteY4" fmla="*/ 443323 h 390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6532" h="3905788">
                <a:moveTo>
                  <a:pt x="4079474" y="0"/>
                </a:moveTo>
                <a:cubicBezTo>
                  <a:pt x="4083337" y="1242406"/>
                  <a:pt x="4083845" y="2462912"/>
                  <a:pt x="4086030" y="3694368"/>
                </a:cubicBezTo>
                <a:lnTo>
                  <a:pt x="4086532" y="3905788"/>
                </a:lnTo>
                <a:lnTo>
                  <a:pt x="0" y="3905788"/>
                </a:lnTo>
                <a:lnTo>
                  <a:pt x="510083" y="443323"/>
                </a:lnTo>
                <a:close/>
              </a:path>
            </a:pathLst>
          </a:custGeom>
          <a:solidFill>
            <a:srgbClr val="5BB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sz="180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562927" y="2007605"/>
            <a:ext cx="8505915" cy="1876362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your main header here.</a:t>
            </a:r>
            <a:br>
              <a:rPr lang="en-US" dirty="0"/>
            </a:br>
            <a:r>
              <a:rPr lang="en-US" dirty="0"/>
              <a:t>Keep text within the shape.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62927" y="4622539"/>
            <a:ext cx="8505915" cy="139555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You can add sub-header </a:t>
            </a:r>
            <a:br>
              <a:rPr lang="en-US" dirty="0"/>
            </a:br>
            <a:r>
              <a:rPr lang="en-US" dirty="0"/>
              <a:t>information here.</a:t>
            </a:r>
            <a:endParaRPr lang="en-GB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67894DC-124B-4273-99C9-5A16A90A4EAA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562929" y="6018096"/>
            <a:ext cx="851514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12 February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B5E045-C2B4-409A-9EF2-46C5EF6DD2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9" y="269336"/>
            <a:ext cx="2803710" cy="102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76709"/>
      </p:ext>
    </p:extLst>
  </p:cSld>
  <p:clrMapOvr>
    <a:masterClrMapping/>
  </p:clrMapOvr>
  <p:transition spd="slow"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3" y="1457934"/>
            <a:ext cx="11090275" cy="44920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6617928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anel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2711450" y="108000"/>
            <a:ext cx="9364613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2" t="1575" r="7462" b="1575"/>
          <a:stretch/>
        </p:blipFill>
        <p:spPr>
          <a:xfrm>
            <a:off x="2711451" y="108000"/>
            <a:ext cx="937255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545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675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2672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6314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Footer Placeholder 22">
            <a:extLst>
              <a:ext uri="{FF2B5EF4-FFF2-40B4-BE49-F238E27FC236}">
                <a16:creationId xmlns:a16="http://schemas.microsoft.com/office/drawing/2014/main" id="{C8CA65A5-B25E-41A9-9F5E-7C10B1F955B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63629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2DA8B12-3B2E-412C-A476-2F1740C1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291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1457934"/>
            <a:ext cx="5292095" cy="44920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9042" y="1457934"/>
            <a:ext cx="5292095" cy="44920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42025366"/>
      </p:ext>
    </p:extLst>
  </p:cSld>
  <p:clrMapOvr>
    <a:masterClrMapping/>
  </p:clrMapOvr>
  <p:transition spd="slow"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384815"/>
      </p:ext>
    </p:extLst>
  </p:cSld>
  <p:clrMapOvr>
    <a:masterClrMapping/>
  </p:clrMapOvr>
  <p:transition spd="slow">
    <p:wipe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827737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13864A-C2DB-4CD0-8470-FBCFE8BB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37" y="195492"/>
            <a:ext cx="10515600" cy="838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605AB-D030-4BF5-8357-295284353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937" y="11652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F2B98-BDD8-434C-B520-BB7F902BC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FF6F7-4607-4745-AD82-656B92778960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D7E49-48B9-4DCD-9081-B3AC8D062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443A2-A4B8-4E2F-82AA-63F4836A030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31A1EF-3AFC-4CAB-893F-74D71FC74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02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65783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9" r:id="rId68"/>
    <p:sldLayoutId id="2147483730" r:id="rId69"/>
    <p:sldLayoutId id="2147483731" r:id="rId70"/>
    <p:sldLayoutId id="2147483732" r:id="rId7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52400" indent="-1524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30200" indent="-14922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indent="-15557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92150" indent="-1524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6199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3475">
          <p15:clr>
            <a:srgbClr val="F26B43"/>
          </p15:clr>
        </p15:guide>
        <p15:guide id="6" orient="horz" pos="4110">
          <p15:clr>
            <a:srgbClr val="F26B43"/>
          </p15:clr>
        </p15:guide>
        <p15:guide id="7" orient="horz" pos="210">
          <p15:clr>
            <a:srgbClr val="F26B43"/>
          </p15:clr>
        </p15:guide>
        <p15:guide id="8" pos="1481">
          <p15:clr>
            <a:srgbClr val="F26B43"/>
          </p15:clr>
        </p15:guide>
        <p15:guide id="9" pos="1708">
          <p15:clr>
            <a:srgbClr val="F26B43"/>
          </p15:clr>
        </p15:guide>
        <p15:guide id="10" pos="2992">
          <p15:clr>
            <a:srgbClr val="F26B43"/>
          </p15:clr>
        </p15:guide>
        <p15:guide id="11" pos="3208">
          <p15:clr>
            <a:srgbClr val="F26B43"/>
          </p15:clr>
        </p15:guide>
        <p15:guide id="12" pos="4475">
          <p15:clr>
            <a:srgbClr val="F26B43"/>
          </p15:clr>
        </p15:guide>
        <p15:guide id="13" pos="4702">
          <p15:clr>
            <a:srgbClr val="F26B43"/>
          </p15:clr>
        </p15:guide>
        <p15:guide id="14" pos="5972">
          <p15:clr>
            <a:srgbClr val="F26B43"/>
          </p15:clr>
        </p15:guide>
        <p15:guide id="15" orient="horz" pos="312">
          <p15:clr>
            <a:srgbClr val="F26B43"/>
          </p15:clr>
        </p15:guide>
        <p15:guide id="16" pos="42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13864A-C2DB-4CD0-8470-FBCFE8BB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37" y="195492"/>
            <a:ext cx="10515600" cy="838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605AB-D030-4BF5-8357-295284353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937" y="11652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F2B98-BDD8-434C-B520-BB7F902BC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FF6F7-4607-4745-AD82-656B92778960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757BA-E1C3-405B-8FF1-B963A6493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02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D7E49-48B9-4DCD-9081-B3AC8D062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443A2-A4B8-4E2F-82AA-63F4836A0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03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52400" indent="-1524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30200" indent="-14922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indent="-15557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92150" indent="-1524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6199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3475">
          <p15:clr>
            <a:srgbClr val="F26B43"/>
          </p15:clr>
        </p15:guide>
        <p15:guide id="6" orient="horz" pos="4110">
          <p15:clr>
            <a:srgbClr val="F26B43"/>
          </p15:clr>
        </p15:guide>
        <p15:guide id="7" orient="horz" pos="210">
          <p15:clr>
            <a:srgbClr val="F26B43"/>
          </p15:clr>
        </p15:guide>
        <p15:guide id="8" pos="1481">
          <p15:clr>
            <a:srgbClr val="F26B43"/>
          </p15:clr>
        </p15:guide>
        <p15:guide id="9" pos="1708">
          <p15:clr>
            <a:srgbClr val="F26B43"/>
          </p15:clr>
        </p15:guide>
        <p15:guide id="10" pos="2992">
          <p15:clr>
            <a:srgbClr val="F26B43"/>
          </p15:clr>
        </p15:guide>
        <p15:guide id="11" pos="3208">
          <p15:clr>
            <a:srgbClr val="F26B43"/>
          </p15:clr>
        </p15:guide>
        <p15:guide id="12" pos="4475">
          <p15:clr>
            <a:srgbClr val="F26B43"/>
          </p15:clr>
        </p15:guide>
        <p15:guide id="13" pos="4702">
          <p15:clr>
            <a:srgbClr val="F26B43"/>
          </p15:clr>
        </p15:guide>
        <p15:guide id="14" pos="5972">
          <p15:clr>
            <a:srgbClr val="F26B43"/>
          </p15:clr>
        </p15:guide>
        <p15:guide id="15" orient="horz" pos="312">
          <p15:clr>
            <a:srgbClr val="F26B43"/>
          </p15:clr>
        </p15:guide>
        <p15:guide id="16" pos="42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83C5D5-C4A4-42C8-9A89-A604F5528C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447" y="5942601"/>
            <a:ext cx="2012533" cy="73614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0863" y="365126"/>
            <a:ext cx="11090275" cy="942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1457934"/>
            <a:ext cx="11090275" cy="4477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0827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</p:sldLayoutIdLst>
  <p:hf sldNum="0" hdr="0" ft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2E5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5576" indent="-255576" algn="l" defTabSz="914354" rtl="0" eaLnBrk="1" latinLnBrk="0" hangingPunct="1">
        <a:lnSpc>
          <a:spcPct val="100000"/>
        </a:lnSpc>
        <a:spcBef>
          <a:spcPts val="1000"/>
        </a:spcBef>
        <a:buClr>
          <a:srgbClr val="008BCB"/>
        </a:buClr>
        <a:buFont typeface="Wingdings" panose="05000000000000000000" pitchFamily="2" charset="2"/>
        <a:buChar char="§"/>
        <a:defRPr sz="24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25438" indent="-249226" algn="l" defTabSz="914354" rtl="0" eaLnBrk="1" latinLnBrk="0" hangingPunct="1">
        <a:lnSpc>
          <a:spcPct val="100000"/>
        </a:lnSpc>
        <a:spcBef>
          <a:spcPts val="500"/>
        </a:spcBef>
        <a:buClr>
          <a:srgbClr val="008BCB"/>
        </a:buClr>
        <a:buFont typeface="Arial" panose="020B0604020202020204" pitchFamily="34" charset="0"/>
        <a:buChar char="−"/>
        <a:defRPr sz="20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90528" indent="-165092" algn="l" defTabSz="914354" rtl="0" eaLnBrk="1" latinLnBrk="0" hangingPunct="1">
        <a:lnSpc>
          <a:spcPct val="100000"/>
        </a:lnSpc>
        <a:spcBef>
          <a:spcPts val="500"/>
        </a:spcBef>
        <a:buClr>
          <a:srgbClr val="008BCB"/>
        </a:buClr>
        <a:buFont typeface="Arial" panose="020B0604020202020204" pitchFamily="34" charset="0"/>
        <a:buChar char="•"/>
        <a:defRPr sz="18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28634" indent="-138107" algn="l" defTabSz="914354" rtl="0" eaLnBrk="1" latinLnBrk="0" hangingPunct="1">
        <a:lnSpc>
          <a:spcPct val="90000"/>
        </a:lnSpc>
        <a:spcBef>
          <a:spcPts val="500"/>
        </a:spcBef>
        <a:buClr>
          <a:srgbClr val="008BCB"/>
        </a:buClr>
        <a:buFont typeface="Arial" panose="020B0604020202020204" pitchFamily="34" charset="0"/>
        <a:buChar char="•"/>
        <a:defRPr sz="16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82614" indent="-153980" algn="l" defTabSz="914354" rtl="0" eaLnBrk="1" latinLnBrk="0" hangingPunct="1">
        <a:lnSpc>
          <a:spcPct val="90000"/>
        </a:lnSpc>
        <a:spcBef>
          <a:spcPts val="500"/>
        </a:spcBef>
        <a:buClr>
          <a:srgbClr val="008BCB"/>
        </a:buClr>
        <a:buFont typeface="Arial" panose="020B0604020202020204" pitchFamily="34" charset="0"/>
        <a:buChar char="•"/>
        <a:defRPr sz="16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4" orient="horz" pos="913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47">
          <p15:clr>
            <a:srgbClr val="F26B43"/>
          </p15:clr>
        </p15:guide>
        <p15:guide id="7" pos="73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ationalhighways.co.uk" TargetMode="External"/><Relationship Id="rId2" Type="http://schemas.openxmlformats.org/officeDocument/2006/relationships/hyperlink" Target="http://www.nationalhighways.co.uk/A14Haughley" TargetMode="External"/><Relationship Id="rId1" Type="http://schemas.openxmlformats.org/officeDocument/2006/relationships/slideLayout" Target="../slideLayouts/slideLayout89.xml"/><Relationship Id="rId5" Type="http://schemas.openxmlformats.org/officeDocument/2006/relationships/hyperlink" Target="https://twitter.com/HighwaysEAST" TargetMode="External"/><Relationship Id="rId4" Type="http://schemas.openxmlformats.org/officeDocument/2006/relationships/hyperlink" Target="http://www.trafficengland.com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30.png"/><Relationship Id="rId4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E15EC-C091-2B9A-A807-CA282E5CE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22" y="1372349"/>
            <a:ext cx="4604716" cy="3108543"/>
          </a:xfrm>
        </p:spPr>
        <p:txBody>
          <a:bodyPr/>
          <a:lstStyle/>
          <a:p>
            <a:r>
              <a:rPr lang="en-GB" sz="2800" dirty="0">
                <a:cs typeface="Arial"/>
              </a:rPr>
              <a:t>National Highways</a:t>
            </a:r>
            <a:br>
              <a:rPr lang="en-GB" sz="2800" dirty="0">
                <a:cs typeface="Arial"/>
              </a:rPr>
            </a:br>
            <a:r>
              <a:rPr lang="en-GB" sz="2800" dirty="0">
                <a:cs typeface="Arial"/>
              </a:rPr>
              <a:t>East Region Maintenance and Improvement Programme </a:t>
            </a:r>
            <a:br>
              <a:rPr lang="en-GB" sz="2800" dirty="0">
                <a:cs typeface="Arial"/>
              </a:rPr>
            </a:br>
            <a:br>
              <a:rPr lang="en-GB" sz="2800" dirty="0">
                <a:cs typeface="Arial"/>
              </a:rPr>
            </a:br>
            <a:r>
              <a:rPr lang="en-GB" sz="2800" dirty="0">
                <a:cs typeface="Arial"/>
              </a:rPr>
              <a:t>Simon Amor </a:t>
            </a:r>
            <a:br>
              <a:rPr lang="en-GB" sz="2800" dirty="0">
                <a:cs typeface="Arial"/>
              </a:rPr>
            </a:br>
            <a:r>
              <a:rPr lang="en-GB" sz="2800" dirty="0">
                <a:cs typeface="Arial"/>
              </a:rPr>
              <a:t>Head of Scheme Delivery</a:t>
            </a:r>
            <a:endParaRPr lang="en-GB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234730-471B-A3E9-5C4F-14393FC961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1DCF0547-BFBE-023E-CF94-CF74EDF0EB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8682" r="8682"/>
          <a:stretch/>
        </p:blipFill>
        <p:spPr>
          <a:xfrm>
            <a:off x="5372100" y="107950"/>
            <a:ext cx="7318375" cy="66421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C5BCF3-9801-E0E2-F28E-5960BC1FD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3381" y="5871712"/>
            <a:ext cx="1908213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29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00D27-E4F1-41D0-BE2C-62CA4719B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dirty="0"/>
              <a:t>Programme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5334F6-1ADD-47C5-9522-75677BFA7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  <a:p>
            <a:r>
              <a:rPr lang="en-US" b="1" dirty="0"/>
              <a:t>Preliminary Work – February 2023 to April 2023</a:t>
            </a:r>
          </a:p>
          <a:p>
            <a:pPr lvl="1"/>
            <a:r>
              <a:rPr lang="en-US" dirty="0"/>
              <a:t>Overnight closures required for temporary carriageway repairs, vegetation clearance, CCTV installation, safety cameras and to build contraflow</a:t>
            </a:r>
          </a:p>
          <a:p>
            <a:r>
              <a:rPr lang="en-US" b="1" dirty="0"/>
              <a:t>Main Work – April 2023 to Summer 2024</a:t>
            </a:r>
          </a:p>
          <a:p>
            <a:pPr marL="612762" lvl="1" indent="-342900"/>
            <a:r>
              <a:rPr lang="en-US" dirty="0"/>
              <a:t>Full contraflow from mid April</a:t>
            </a:r>
          </a:p>
          <a:p>
            <a:pPr marL="612762" lvl="1" indent="-342900"/>
            <a:r>
              <a:rPr lang="en-US" dirty="0"/>
              <a:t>Breakout of concrete carriageway starts – eastbound first</a:t>
            </a:r>
          </a:p>
          <a:p>
            <a:pPr marL="612762" lvl="1" indent="-342900"/>
            <a:r>
              <a:rPr lang="en-US" dirty="0"/>
              <a:t>Switch of contraflow to opposite carriageway Autumn 2023</a:t>
            </a:r>
          </a:p>
          <a:p>
            <a:r>
              <a:rPr lang="en-US" b="1" dirty="0"/>
              <a:t>Work Complete - Summer 2024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656544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3B0DD-AEF2-FCC5-5452-7CDCE92B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5126"/>
            <a:ext cx="11090275" cy="569822"/>
          </a:xfrm>
        </p:spPr>
        <p:txBody>
          <a:bodyPr/>
          <a:lstStyle/>
          <a:p>
            <a:r>
              <a:rPr lang="en-GB" dirty="0"/>
              <a:t>Planned overnight closures: 8pm-6am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7A4F0A8-9CCA-6D14-1DFB-17FEDD6C609B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550863" y="1222625"/>
          <a:ext cx="10658243" cy="2206378"/>
        </p:xfrm>
        <a:graphic>
          <a:graphicData uri="http://schemas.openxmlformats.org/drawingml/2006/table">
            <a:tbl>
              <a:tblPr firstRow="1" firstCol="1" bandRow="1"/>
              <a:tblGrid>
                <a:gridCol w="4267717">
                  <a:extLst>
                    <a:ext uri="{9D8B030D-6E8A-4147-A177-3AD203B41FA5}">
                      <a16:colId xmlns:a16="http://schemas.microsoft.com/office/drawing/2014/main" val="3910742640"/>
                    </a:ext>
                  </a:extLst>
                </a:gridCol>
                <a:gridCol w="6390526">
                  <a:extLst>
                    <a:ext uri="{9D8B030D-6E8A-4147-A177-3AD203B41FA5}">
                      <a16:colId xmlns:a16="http://schemas.microsoft.com/office/drawing/2014/main" val="1785994950"/>
                    </a:ext>
                  </a:extLst>
                </a:gridCol>
              </a:tblGrid>
              <a:tr h="400218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Date of overnight closures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Location of overnight road closures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454867"/>
                  </a:ext>
                </a:extLst>
              </a:tr>
              <a:tr h="361232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Monday 20 March to Friday 24 March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A14 eastbound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472997"/>
                  </a:ext>
                </a:extLst>
              </a:tr>
              <a:tr h="361232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Monday 27 March to Friday 31 March 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A14 westbound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251836"/>
                  </a:ext>
                </a:extLst>
              </a:tr>
              <a:tr h="361232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Monday 3 April to Wednesday 5 April 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A14 eastbound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4990616"/>
                  </a:ext>
                </a:extLst>
              </a:tr>
              <a:tr h="361232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Tuesday 11 April to Friday 14 April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A14 westbound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7342215"/>
                  </a:ext>
                </a:extLst>
              </a:tr>
              <a:tr h="361232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Monday 17 April 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A14 eastbound 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227915"/>
                  </a:ext>
                </a:extLst>
              </a:tr>
            </a:tbl>
          </a:graphicData>
        </a:graphic>
      </p:graphicFrame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69FC441-3D4D-5D2A-1917-C1F4D6EA6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2" y="3716681"/>
            <a:ext cx="10658244" cy="2612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800" b="1" dirty="0">
                <a:solidFill>
                  <a:srgbClr val="002E5F"/>
                </a:solidFill>
              </a:rPr>
              <a:t>Lane closures – key dates</a:t>
            </a:r>
          </a:p>
          <a:p>
            <a:pPr marL="0" indent="0">
              <a:buNone/>
            </a:pPr>
            <a:r>
              <a:rPr lang="en-GB" sz="1800" dirty="0"/>
              <a:t>Lane closures will be in place 24 hours a day from the following dates:</a:t>
            </a:r>
          </a:p>
          <a:p>
            <a:r>
              <a:rPr lang="en-GB" sz="1800" dirty="0"/>
              <a:t>Eastbound – From 5am Friday 24 March until Tuesday 18 April </a:t>
            </a:r>
          </a:p>
          <a:p>
            <a:r>
              <a:rPr lang="en-GB" sz="1800" dirty="0"/>
              <a:t>Westbound – From 5am Tuesday 28 March until Tuesday 18 April</a:t>
            </a:r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r>
              <a:rPr lang="en-GB" sz="2800" b="1" dirty="0">
                <a:solidFill>
                  <a:srgbClr val="002E5F"/>
                </a:solidFill>
              </a:rPr>
              <a:t>Contraflow from 18 April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9879755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8C401CD-73D1-294A-C048-79B1FB6A8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1+1 Contraflow – Running Lane Layout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1A5C91-68EA-58F3-C50D-D7C40FF668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4197" y="1457934"/>
            <a:ext cx="5421803" cy="5261365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E497942-52E2-9445-BCDB-E876C256F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042" y="1457933"/>
            <a:ext cx="5292095" cy="4388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A 1+1 contra-flow consists of two narrow lanes of two way traffic on one carriageway. 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With the width of the existing carriageway in both directions being approximately 9.3m wide, a single lane in each direction is possible under a contra-flow traffic management technique. 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This enables full access to the other carriageway to undertake the work. </a:t>
            </a:r>
          </a:p>
        </p:txBody>
      </p:sp>
    </p:spTree>
    <p:extLst>
      <p:ext uri="{BB962C8B-B14F-4D97-AF65-F5344CB8AC3E}">
        <p14:creationId xmlns:p14="http://schemas.microsoft.com/office/powerpoint/2010/main" val="2675141971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43B23B-A8D1-3E20-2838-5E6C8B29A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Concrete Carriageway Replacement</a:t>
            </a:r>
          </a:p>
        </p:txBody>
      </p:sp>
      <p:pic>
        <p:nvPicPr>
          <p:cNvPr id="8" name="Content Placeholder 7" descr="A picture containing text, tree, outdoor, ground&#10;&#10;Description automatically generated">
            <a:extLst>
              <a:ext uri="{FF2B5EF4-FFF2-40B4-BE49-F238E27FC236}">
                <a16:creationId xmlns:a16="http://schemas.microsoft.com/office/drawing/2014/main" id="{A4E4411E-2C72-0D7E-E7B9-8CEA0C436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67" y="3920290"/>
            <a:ext cx="3650000" cy="2431813"/>
          </a:xfrm>
        </p:spPr>
      </p:pic>
      <p:pic>
        <p:nvPicPr>
          <p:cNvPr id="10" name="Picture 9" descr="A high angle view of cars on a road&#10;&#10;Description automatically generated with medium confidence">
            <a:extLst>
              <a:ext uri="{FF2B5EF4-FFF2-40B4-BE49-F238E27FC236}">
                <a16:creationId xmlns:a16="http://schemas.microsoft.com/office/drawing/2014/main" id="{E99B4513-707E-E704-BAF6-CE136D119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93" y="1429971"/>
            <a:ext cx="4309988" cy="2423808"/>
          </a:xfrm>
          <a:prstGeom prst="rect">
            <a:avLst/>
          </a:prstGeom>
        </p:spPr>
      </p:pic>
      <p:pic>
        <p:nvPicPr>
          <p:cNvPr id="12" name="Picture 11" descr="A picture containing outdoor, tree, ground, sky&#10;&#10;Description automatically generated">
            <a:extLst>
              <a:ext uri="{FF2B5EF4-FFF2-40B4-BE49-F238E27FC236}">
                <a16:creationId xmlns:a16="http://schemas.microsoft.com/office/drawing/2014/main" id="{B761B57F-604A-DCFB-68DB-93275001D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67" y="1429971"/>
            <a:ext cx="3650000" cy="2431813"/>
          </a:xfrm>
          <a:prstGeom prst="rect">
            <a:avLst/>
          </a:prstGeom>
        </p:spPr>
      </p:pic>
      <p:pic>
        <p:nvPicPr>
          <p:cNvPr id="14" name="Picture 13" descr="A picture containing way, scene, road, track&#10;&#10;Description automatically generated">
            <a:extLst>
              <a:ext uri="{FF2B5EF4-FFF2-40B4-BE49-F238E27FC236}">
                <a16:creationId xmlns:a16="http://schemas.microsoft.com/office/drawing/2014/main" id="{708CB4B3-2B59-C054-55C4-7D5C5A512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93" y="3928295"/>
            <a:ext cx="4308992" cy="24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49328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15A2-AC00-A315-CD29-5CD997B55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Communications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AEE11-AB31-6F8C-7D88-409C85757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55270" indent="-255270"/>
            <a:r>
              <a:rPr lang="en-GB" sz="2400" dirty="0">
                <a:latin typeface="Arial"/>
                <a:cs typeface="Arial"/>
              </a:rPr>
              <a:t>Meetings held with regional stakeholders - Felixstowe Port, Suffolk Chamber </a:t>
            </a:r>
            <a:r>
              <a:rPr lang="en-GB" sz="2400">
                <a:latin typeface="Arial"/>
                <a:cs typeface="Arial"/>
              </a:rPr>
              <a:t>of Commerce, </a:t>
            </a:r>
            <a:r>
              <a:rPr lang="en-GB" sz="2400" dirty="0">
                <a:latin typeface="Arial"/>
                <a:cs typeface="Arial"/>
              </a:rPr>
              <a:t>Road Haulage Association, Royal Mail, major hauliers, Felixstowe users group </a:t>
            </a:r>
            <a:r>
              <a:rPr lang="en-GB" sz="2400">
                <a:latin typeface="Arial"/>
                <a:cs typeface="Arial"/>
              </a:rPr>
              <a:t>and others</a:t>
            </a:r>
            <a:endParaRPr lang="en-US" sz="2400" dirty="0">
              <a:latin typeface="Arial"/>
              <a:cs typeface="Arial"/>
            </a:endParaRPr>
          </a:p>
          <a:p>
            <a:pPr marL="255270" indent="-255270"/>
            <a:r>
              <a:rPr lang="en-GB" sz="2400" dirty="0">
                <a:latin typeface="Arial"/>
                <a:cs typeface="Arial"/>
              </a:rPr>
              <a:t>Meetings with Suffolk County Council and elected Councillors</a:t>
            </a:r>
          </a:p>
          <a:p>
            <a:pPr marL="255270" indent="-255270"/>
            <a:r>
              <a:rPr lang="en-GB" sz="2400" dirty="0">
                <a:latin typeface="Arial"/>
                <a:cs typeface="Arial"/>
              </a:rPr>
              <a:t>Meetings held with Suffolk Police and other emergency services</a:t>
            </a:r>
          </a:p>
          <a:p>
            <a:pPr marL="255270" indent="-255270"/>
            <a:r>
              <a:rPr lang="en-GB" sz="2400" dirty="0">
                <a:latin typeface="Arial"/>
                <a:cs typeface="Arial"/>
              </a:rPr>
              <a:t>Public Information Events held October 2022 and January 2023</a:t>
            </a:r>
          </a:p>
          <a:p>
            <a:pPr marL="255270" indent="-255270"/>
            <a:r>
              <a:rPr lang="en-GB" sz="2400" dirty="0"/>
              <a:t>Information issued to hospitals, schools, local businesses</a:t>
            </a:r>
          </a:p>
          <a:p>
            <a:pPr marL="255270" indent="-255270"/>
            <a:r>
              <a:rPr lang="en-GB" sz="2400" dirty="0"/>
              <a:t>Information updated on National Highways website and on social media</a:t>
            </a:r>
          </a:p>
          <a:p>
            <a:pPr marL="255270" indent="-255270"/>
            <a:r>
              <a:rPr lang="en-GB" dirty="0"/>
              <a:t>Newsletter issued March 2023</a:t>
            </a:r>
            <a:endParaRPr lang="en-GB" sz="2400" dirty="0"/>
          </a:p>
          <a:p>
            <a:pPr marL="255270" indent="-255270"/>
            <a:r>
              <a:rPr lang="en-GB" sz="2400" dirty="0"/>
              <a:t>Advanced signs placed along the A14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3208518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1524A-C9A7-F196-A6C0-D1840287D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Continuing Communications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5FB8E-F88D-FE43-C387-9F80B84D5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5270" indent="-255270"/>
            <a:r>
              <a:rPr lang="en-GB" sz="2400" dirty="0">
                <a:latin typeface="Arial"/>
                <a:cs typeface="Arial"/>
              </a:rPr>
              <a:t>Further Public Information Events 30 and 31 March 2023, Stowmarket and Elmswell.</a:t>
            </a:r>
          </a:p>
          <a:p>
            <a:pPr marL="255270" indent="-255270"/>
            <a:r>
              <a:rPr lang="en-GB" sz="2400" dirty="0">
                <a:latin typeface="Arial"/>
                <a:cs typeface="Arial"/>
              </a:rPr>
              <a:t>Letters sent in advance of construction to MPs, Councillors, Suffolk County Council and Parish Councils.</a:t>
            </a:r>
          </a:p>
          <a:p>
            <a:r>
              <a:rPr lang="en-GB" sz="2400" dirty="0"/>
              <a:t>Scheme postcards and letters to be sent to local residents and businesses.</a:t>
            </a:r>
          </a:p>
          <a:p>
            <a:r>
              <a:rPr lang="en-GB" dirty="0"/>
              <a:t>Scheme newsletter to be issued on a regular basis.</a:t>
            </a:r>
          </a:p>
          <a:p>
            <a:r>
              <a:rPr lang="en-GB" dirty="0"/>
              <a:t>Stakeholder event to view </a:t>
            </a:r>
            <a:r>
              <a:rPr lang="en-GB"/>
              <a:t>the work.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9737605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A2492-92C0-2C78-2141-C367160E7B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1447" y="266951"/>
            <a:ext cx="10972800" cy="1143000"/>
          </a:xfrm>
        </p:spPr>
        <p:txBody>
          <a:bodyPr>
            <a:normAutofit/>
          </a:bodyPr>
          <a:lstStyle/>
          <a:p>
            <a:r>
              <a:rPr lang="en-GB" sz="3200"/>
              <a:t>Significant benefits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2DFA9-9495-2C39-D3C9-86F0E48FDAC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15124" y="523458"/>
            <a:ext cx="5025691" cy="556418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buClr>
                <a:srgbClr val="00B0F0"/>
              </a:buClr>
            </a:pPr>
            <a:r>
              <a:rPr lang="en-GB" sz="2400"/>
              <a:t>The schemes aim to: ​</a:t>
            </a:r>
            <a:endParaRPr lang="en-GB" sz="2400">
              <a:cs typeface="Arial"/>
            </a:endParaRPr>
          </a:p>
          <a:p>
            <a:pPr marL="342900" indent="-342900">
              <a:lnSpc>
                <a:spcPct val="90000"/>
              </a:lnSpc>
              <a:buClr>
                <a:srgbClr val="00B0F0"/>
              </a:buClr>
              <a:buChar char="•"/>
            </a:pPr>
            <a:endParaRPr lang="en-GB" sz="2400">
              <a:cs typeface="Arial"/>
            </a:endParaRPr>
          </a:p>
          <a:p>
            <a:pPr lvl="1">
              <a:lnSpc>
                <a:spcPct val="90000"/>
              </a:lnSpc>
              <a:buClr>
                <a:srgbClr val="00B0F0"/>
              </a:buClr>
            </a:pPr>
            <a:r>
              <a:rPr lang="en-GB" sz="2400"/>
              <a:t>Provide safety benefits, as well as an improved ride and noise quality</a:t>
            </a:r>
            <a:endParaRPr lang="en-GB" sz="2400">
              <a:cs typeface="Arial"/>
            </a:endParaRPr>
          </a:p>
          <a:p>
            <a:pPr marL="951865" lvl="1" indent="-342900">
              <a:lnSpc>
                <a:spcPct val="90000"/>
              </a:lnSpc>
              <a:buClr>
                <a:srgbClr val="00B0F0"/>
              </a:buClr>
            </a:pPr>
            <a:endParaRPr lang="en-GB" sz="2400">
              <a:cs typeface="Arial"/>
            </a:endParaRPr>
          </a:p>
          <a:p>
            <a:pPr lvl="1">
              <a:lnSpc>
                <a:spcPct val="90000"/>
              </a:lnSpc>
              <a:buClr>
                <a:srgbClr val="00B0F0"/>
              </a:buClr>
            </a:pPr>
            <a:r>
              <a:rPr lang="en-GB" sz="2400"/>
              <a:t>Reduce noise pollution for local residents </a:t>
            </a:r>
            <a:endParaRPr lang="en-GB" sz="2400">
              <a:cs typeface="Arial"/>
            </a:endParaRPr>
          </a:p>
          <a:p>
            <a:pPr marL="951865" lvl="1" indent="-342900">
              <a:lnSpc>
                <a:spcPct val="90000"/>
              </a:lnSpc>
              <a:buClr>
                <a:srgbClr val="00B0F0"/>
              </a:buClr>
            </a:pPr>
            <a:endParaRPr lang="en-GB" sz="2400">
              <a:cs typeface="Arial"/>
            </a:endParaRPr>
          </a:p>
          <a:p>
            <a:pPr lvl="1">
              <a:lnSpc>
                <a:spcPct val="90000"/>
              </a:lnSpc>
              <a:buClr>
                <a:srgbClr val="00B0F0"/>
              </a:buClr>
            </a:pPr>
            <a:r>
              <a:rPr lang="en-GB" sz="2400"/>
              <a:t>Result in fewer closures for maintenance repairs, meaning more reliable journeys</a:t>
            </a:r>
            <a:endParaRPr lang="en-GB" sz="2400">
              <a:cs typeface="Arial"/>
            </a:endParaRPr>
          </a:p>
          <a:p>
            <a:pPr marL="951865" lvl="1" indent="-342900">
              <a:lnSpc>
                <a:spcPct val="90000"/>
              </a:lnSpc>
              <a:buClr>
                <a:srgbClr val="00B0F0"/>
              </a:buClr>
            </a:pPr>
            <a:endParaRPr lang="en-GB" sz="2400">
              <a:cs typeface="Arial"/>
            </a:endParaRPr>
          </a:p>
          <a:p>
            <a:pPr lvl="1">
              <a:lnSpc>
                <a:spcPct val="90000"/>
              </a:lnSpc>
              <a:buClr>
                <a:srgbClr val="00B0F0"/>
              </a:buClr>
            </a:pPr>
            <a:r>
              <a:rPr lang="en-GB" sz="2400"/>
              <a:t>Help unlock future local growth, while also benefitting the wider economy</a:t>
            </a:r>
            <a:endParaRPr lang="en-GB" sz="2400">
              <a:cs typeface="Arial"/>
            </a:endParaRPr>
          </a:p>
          <a:p>
            <a:pPr lvl="1">
              <a:lnSpc>
                <a:spcPct val="90000"/>
              </a:lnSpc>
              <a:buClr>
                <a:srgbClr val="00B0F0"/>
              </a:buClr>
            </a:pPr>
            <a:endParaRPr lang="en-GB" sz="2400">
              <a:cs typeface="Arial"/>
            </a:endParaRPr>
          </a:p>
          <a:p>
            <a:pPr lvl="1">
              <a:lnSpc>
                <a:spcPct val="90000"/>
              </a:lnSpc>
              <a:buClr>
                <a:srgbClr val="00B0F0"/>
              </a:buClr>
            </a:pPr>
            <a:r>
              <a:rPr lang="en-GB" sz="2400">
                <a:cs typeface="Arial"/>
              </a:rPr>
              <a:t>Recycle 100% of removed material</a:t>
            </a:r>
          </a:p>
          <a:p>
            <a:pPr marL="0" indent="0">
              <a:buNone/>
            </a:pPr>
            <a:endParaRPr lang="en-GB" sz="240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F70CBE4-63BD-BB59-9AA8-91F02D4DD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" t="4345" r="22320" b="2215"/>
          <a:stretch/>
        </p:blipFill>
        <p:spPr bwMode="auto">
          <a:xfrm>
            <a:off x="298784" y="1218922"/>
            <a:ext cx="6271033" cy="492240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5138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4768E5B-E3F8-CEC5-9A52-0A740F015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52425"/>
            <a:ext cx="11090275" cy="1105509"/>
          </a:xfrm>
        </p:spPr>
        <p:txBody>
          <a:bodyPr>
            <a:normAutofit fontScale="90000"/>
          </a:bodyPr>
          <a:lstStyle/>
          <a:p>
            <a:br>
              <a:rPr lang="en-GB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GB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Contact us:</a:t>
            </a:r>
            <a:b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F96A230-82D7-B4B1-48FD-B2FAC8509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u="sng" kern="1400" dirty="0">
              <a:solidFill>
                <a:srgbClr val="006EC0"/>
              </a:solidFill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400" u="sng" kern="1400" dirty="0">
              <a:solidFill>
                <a:srgbClr val="006E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GB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/>
              </a:rPr>
              <a:t>www.nationalhighways.co.uk/A14Haughley</a:t>
            </a:r>
            <a:r>
              <a:rPr lang="en-GB" u="sng" kern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GB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SMS service available </a:t>
            </a:r>
          </a:p>
          <a:p>
            <a:r>
              <a:rPr lang="en-GB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24/7 National Highways Customer Contact Centre on 0300 123 5000</a:t>
            </a:r>
          </a:p>
          <a:p>
            <a:r>
              <a:rPr lang="en-GB" dirty="0">
                <a:ea typeface="Times New Roman" panose="02020603050405020304" pitchFamily="18" charset="0"/>
              </a:rPr>
              <a:t>E</a:t>
            </a:r>
            <a:r>
              <a:rPr lang="en-GB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mail to </a:t>
            </a:r>
            <a:r>
              <a:rPr lang="en-US" sz="24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info@nationalhighways.co.uk</a:t>
            </a:r>
            <a:endParaRPr lang="en-US" sz="2400" u="sng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GB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Road users can also keep up to date on road closures by visiting our Traffic England website at </a:t>
            </a:r>
            <a:r>
              <a:rPr lang="en-GB" sz="2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4"/>
              </a:rPr>
              <a:t>www.trafficengland.com</a:t>
            </a:r>
            <a:r>
              <a:rPr lang="en-GB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or</a:t>
            </a:r>
          </a:p>
          <a:p>
            <a:r>
              <a:rPr lang="en-GB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Twitter: @HighwaysEAST / </a:t>
            </a:r>
            <a:r>
              <a:rPr lang="en-GB" sz="24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https://twitter.com/HighwaysEAST</a:t>
            </a:r>
            <a:r>
              <a:rPr lang="en-GB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64A1B1-52A4-A0C6-320F-3DDD1326234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F0C5D1-3DBA-4345-83B4-71C71C967879}" type="datetime1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23/03/2023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306302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A2492-92C0-2C78-2141-C367160E7B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2211" y="337135"/>
            <a:ext cx="10972800" cy="1143000"/>
          </a:xfrm>
        </p:spPr>
        <p:txBody>
          <a:bodyPr>
            <a:normAutofit/>
          </a:bodyPr>
          <a:lstStyle/>
          <a:p>
            <a:r>
              <a:rPr lang="en-GB" sz="3200"/>
              <a:t>Any questions?</a:t>
            </a:r>
          </a:p>
        </p:txBody>
      </p:sp>
      <p:pic>
        <p:nvPicPr>
          <p:cNvPr id="4" name="Picture 2" descr="Tactics for Asking Great Follow-up Questions on Sales Calls">
            <a:extLst>
              <a:ext uri="{FF2B5EF4-FFF2-40B4-BE49-F238E27FC236}">
                <a16:creationId xmlns:a16="http://schemas.microsoft.com/office/drawing/2014/main" id="{4B4350D0-E5A8-BA34-97FB-CF1F10F30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026" y="1480065"/>
            <a:ext cx="6983949" cy="448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228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44A4B-29C6-4DBE-9484-52EE2C918E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4069" y="181528"/>
            <a:ext cx="10972800" cy="1143000"/>
          </a:xfrm>
        </p:spPr>
        <p:txBody>
          <a:bodyPr>
            <a:normAutofit/>
          </a:bodyPr>
          <a:lstStyle/>
          <a:p>
            <a:r>
              <a:rPr lang="en-GB" sz="2800"/>
              <a:t>National Highways – East Region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7BDE55-31B2-4BC8-A973-217E5DB38D6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319130" y="1199529"/>
            <a:ext cx="7575550" cy="5229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975195-B2F2-8376-866C-58ABA5ABA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841" y="1004825"/>
            <a:ext cx="2324133" cy="1743100"/>
          </a:xfrm>
          <a:prstGeom prst="rect">
            <a:avLst/>
          </a:prstGeom>
        </p:spPr>
      </p:pic>
      <p:pic>
        <p:nvPicPr>
          <p:cNvPr id="9" name="Picture 8" descr="A group of people in a boat in front of a large building&#10;&#10;Description automatically generated with medium confidence">
            <a:extLst>
              <a:ext uri="{FF2B5EF4-FFF2-40B4-BE49-F238E27FC236}">
                <a16:creationId xmlns:a16="http://schemas.microsoft.com/office/drawing/2014/main" id="{B80EC441-B9DB-5596-8685-9392C7BB8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6" y="3060430"/>
            <a:ext cx="2341622" cy="1754503"/>
          </a:xfrm>
          <a:prstGeom prst="rect">
            <a:avLst/>
          </a:prstGeom>
        </p:spPr>
      </p:pic>
      <p:pic>
        <p:nvPicPr>
          <p:cNvPr id="11" name="Picture 10" descr="A picture containing text, sky, outdoor, grass&#10;&#10;Description automatically generated">
            <a:extLst>
              <a:ext uri="{FF2B5EF4-FFF2-40B4-BE49-F238E27FC236}">
                <a16:creationId xmlns:a16="http://schemas.microsoft.com/office/drawing/2014/main" id="{A076E8AF-2726-27C0-828B-5ED249DBB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" y="4588516"/>
            <a:ext cx="2062318" cy="2034942"/>
          </a:xfrm>
          <a:prstGeom prst="rect">
            <a:avLst/>
          </a:prstGeom>
        </p:spPr>
      </p:pic>
      <p:pic>
        <p:nvPicPr>
          <p:cNvPr id="13" name="Picture 12" descr="A picture containing text, building, outdoor, sky&#10;&#10;Description automatically generated">
            <a:extLst>
              <a:ext uri="{FF2B5EF4-FFF2-40B4-BE49-F238E27FC236}">
                <a16:creationId xmlns:a16="http://schemas.microsoft.com/office/drawing/2014/main" id="{A0D3641A-F035-EF45-3A6C-FEA711FEEF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0" y="1235583"/>
            <a:ext cx="3949103" cy="1814119"/>
          </a:xfrm>
          <a:prstGeom prst="rect">
            <a:avLst/>
          </a:prstGeom>
        </p:spPr>
      </p:pic>
      <p:pic>
        <p:nvPicPr>
          <p:cNvPr id="15" name="Picture 14" descr="A picture containing outdoor, sky, water&#10;&#10;Description automatically generated">
            <a:extLst>
              <a:ext uri="{FF2B5EF4-FFF2-40B4-BE49-F238E27FC236}">
                <a16:creationId xmlns:a16="http://schemas.microsoft.com/office/drawing/2014/main" id="{086D3BF5-7130-8CF9-D6F9-7C5B66C4F1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854" y="2823713"/>
            <a:ext cx="2860120" cy="1608818"/>
          </a:xfrm>
          <a:prstGeom prst="rect">
            <a:avLst/>
          </a:prstGeom>
        </p:spPr>
      </p:pic>
      <p:pic>
        <p:nvPicPr>
          <p:cNvPr id="7" name="Picture 6" descr="A bridge over a body of water&#10;&#10;Description automatically generated with low confidence">
            <a:extLst>
              <a:ext uri="{FF2B5EF4-FFF2-40B4-BE49-F238E27FC236}">
                <a16:creationId xmlns:a16="http://schemas.microsoft.com/office/drawing/2014/main" id="{C9E9A0F6-A6C1-8BBA-BB97-D92370ABE7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584" y="4407171"/>
            <a:ext cx="2468346" cy="16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35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96F72-A314-421B-979D-21DB14E22D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1060" y="249790"/>
            <a:ext cx="5581650" cy="1325562"/>
          </a:xfrm>
        </p:spPr>
        <p:txBody>
          <a:bodyPr>
            <a:normAutofit/>
          </a:bodyPr>
          <a:lstStyle/>
          <a:p>
            <a:r>
              <a:rPr lang="en-GB" sz="2700"/>
              <a:t>Regional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6289D-7D68-46E5-8CAD-8873B5D7937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2717" y="1363429"/>
            <a:ext cx="5338763" cy="494823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sz="2000">
                <a:cs typeface="Arial"/>
              </a:rPr>
              <a:t>Delivered </a:t>
            </a:r>
            <a:r>
              <a:rPr lang="en-GB" sz="2000" dirty="0">
                <a:cs typeface="Arial"/>
              </a:rPr>
              <a:t>over £200m of maintenance and small improvement schemes in the East in 2022/23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ea typeface="Times New Roman" panose="02020603050405020304" pitchFamily="18" charset="0"/>
                <a:cs typeface="Arial"/>
              </a:rPr>
              <a:t>Pavement – </a:t>
            </a:r>
            <a:r>
              <a:rPr lang="en-GB" sz="2000" dirty="0">
                <a:ea typeface="Times New Roman" panose="02020603050405020304" pitchFamily="18" charset="0"/>
                <a:cs typeface="Arial"/>
              </a:rPr>
              <a:t>195 </a:t>
            </a:r>
            <a:r>
              <a:rPr lang="en-GB" sz="2000" dirty="0">
                <a:effectLst/>
                <a:ea typeface="Times New Roman" panose="02020603050405020304" pitchFamily="18" charset="0"/>
                <a:cs typeface="Arial"/>
              </a:rPr>
              <a:t>lane km </a:t>
            </a:r>
            <a:r>
              <a:rPr lang="en-GB" sz="2000" dirty="0">
                <a:ea typeface="Times New Roman" panose="02020603050405020304" pitchFamily="18" charset="0"/>
                <a:cs typeface="Arial"/>
              </a:rPr>
              <a:t> 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ea typeface="Calibri" panose="020F0502020204030204" pitchFamily="34" charset="0"/>
                <a:cs typeface="Arial"/>
              </a:rPr>
              <a:t>Total new p</a:t>
            </a:r>
            <a:r>
              <a:rPr lang="en-GB" sz="2000" dirty="0">
                <a:effectLst/>
                <a:ea typeface="Calibri" panose="020F0502020204030204" pitchFamily="34" charset="0"/>
                <a:cs typeface="Arial"/>
              </a:rPr>
              <a:t>avement (</a:t>
            </a:r>
            <a:r>
              <a:rPr lang="en-GB" sz="2000" dirty="0">
                <a:ea typeface="Calibri" panose="020F0502020204030204" pitchFamily="34" charset="0"/>
                <a:cs typeface="Arial"/>
              </a:rPr>
              <a:t>195</a:t>
            </a:r>
            <a:r>
              <a:rPr lang="en-GB" sz="2000" dirty="0">
                <a:effectLst/>
                <a:ea typeface="Calibri" panose="020F0502020204030204" pitchFamily="34" charset="0"/>
                <a:cs typeface="Arial"/>
              </a:rPr>
              <a:t>km) is </a:t>
            </a:r>
            <a:r>
              <a:rPr lang="en-GB" sz="2000" dirty="0">
                <a:ea typeface="Calibri" panose="020F0502020204030204" pitchFamily="34" charset="0"/>
                <a:cs typeface="Arial"/>
              </a:rPr>
              <a:t>equivalent to</a:t>
            </a:r>
            <a:r>
              <a:rPr lang="en-GB" sz="2000" dirty="0">
                <a:effectLst/>
                <a:ea typeface="Calibri" panose="020F0502020204030204" pitchFamily="34" charset="0"/>
                <a:cs typeface="Arial"/>
              </a:rPr>
              <a:t> the length of the M25</a:t>
            </a:r>
            <a:r>
              <a:rPr lang="en-GB" sz="2000" dirty="0">
                <a:ea typeface="Calibri" panose="020F0502020204030204" pitchFamily="34" charset="0"/>
                <a:cs typeface="Arial"/>
              </a:rPr>
              <a:t> </a:t>
            </a:r>
            <a:endParaRPr lang="en-GB" sz="2000" dirty="0">
              <a:effectLst/>
              <a:ea typeface="Calibri" panose="020F050202020403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ea typeface="Times New Roman" panose="02020603050405020304" pitchFamily="18" charset="0"/>
                <a:cs typeface="Arial"/>
              </a:rPr>
              <a:t>Road markings – </a:t>
            </a:r>
            <a:r>
              <a:rPr lang="en-GB" sz="2000" dirty="0">
                <a:ea typeface="Times New Roman" panose="02020603050405020304" pitchFamily="18" charset="0"/>
                <a:cs typeface="Arial"/>
              </a:rPr>
              <a:t> Over 849,000</a:t>
            </a:r>
            <a:r>
              <a:rPr lang="en-GB" sz="2000" dirty="0">
                <a:effectLst/>
                <a:ea typeface="Times New Roman" panose="02020603050405020304" pitchFamily="18" charset="0"/>
                <a:cs typeface="Arial"/>
              </a:rPr>
              <a:t> </a:t>
            </a:r>
            <a:r>
              <a:rPr lang="en-GB" sz="2000" dirty="0">
                <a:ea typeface="Times New Roman" panose="02020603050405020304" pitchFamily="18" charset="0"/>
                <a:cs typeface="Arial"/>
              </a:rPr>
              <a:t>metres, enough to cover the length of Stansted’s runway 275 times!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ea typeface="Times New Roman" panose="02020603050405020304" pitchFamily="18" charset="0"/>
                <a:cs typeface="Arial"/>
              </a:rPr>
              <a:t>Drainage – 90,000 </a:t>
            </a:r>
            <a:r>
              <a:rPr lang="en-GB" sz="2000" dirty="0">
                <a:ea typeface="Times New Roman" panose="02020603050405020304" pitchFamily="18" charset="0"/>
                <a:cs typeface="Arial"/>
              </a:rPr>
              <a:t>metres. Over 4 times the length of the River Orwell</a:t>
            </a:r>
            <a:r>
              <a:rPr lang="en-GB" sz="2000" dirty="0">
                <a:effectLst/>
                <a:ea typeface="Times New Roman" panose="02020603050405020304" pitchFamily="18" charset="0"/>
                <a:cs typeface="Arial"/>
              </a:rPr>
              <a:t> 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ea typeface="Times New Roman" panose="02020603050405020304" pitchFamily="18" charset="0"/>
                <a:cs typeface="Arial"/>
              </a:rPr>
              <a:t>Safety fence – 150,000 metres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ea typeface="Times New Roman" panose="02020603050405020304" pitchFamily="18" charset="0"/>
                <a:cs typeface="Arial"/>
              </a:rPr>
              <a:t>Road studs - </a:t>
            </a:r>
            <a:r>
              <a:rPr lang="en-GB" sz="2000" dirty="0">
                <a:ea typeface="Times New Roman" panose="02020603050405020304" pitchFamily="18" charset="0"/>
                <a:cs typeface="Arial"/>
              </a:rPr>
              <a:t>64,500</a:t>
            </a:r>
            <a:r>
              <a:rPr lang="en-GB" sz="2000" dirty="0">
                <a:effectLst/>
                <a:ea typeface="Times New Roman" panose="02020603050405020304" pitchFamily="18" charset="0"/>
                <a:cs typeface="Arial"/>
              </a:rPr>
              <a:t> - more than </a:t>
            </a:r>
            <a:r>
              <a:rPr lang="en-GB" sz="2000" dirty="0">
                <a:ea typeface="Times New Roman" panose="02020603050405020304" pitchFamily="18" charset="0"/>
                <a:cs typeface="Arial"/>
              </a:rPr>
              <a:t>2</a:t>
            </a:r>
            <a:r>
              <a:rPr lang="en-GB" sz="2000" dirty="0">
                <a:effectLst/>
                <a:ea typeface="Times New Roman" panose="02020603050405020304" pitchFamily="18" charset="0"/>
                <a:cs typeface="Arial"/>
              </a:rPr>
              <a:t> studs for every seat in Portman Road</a:t>
            </a:r>
            <a:endParaRPr lang="en-GB" sz="20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E650D-A0C5-C552-767D-62C840DC3D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65" r="1" b="26795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EED32B0-C80C-3ED7-6809-618F8D170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9" r="-4" b="-4"/>
          <a:stretch/>
        </p:blipFill>
        <p:spPr bwMode="auto"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62B2FC-087A-34A4-309F-FA4B178B69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18" r="5010" b="4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  <p:sp>
        <p:nvSpPr>
          <p:cNvPr id="5" name="AutoShape 6">
            <a:extLst>
              <a:ext uri="{FF2B5EF4-FFF2-40B4-BE49-F238E27FC236}">
                <a16:creationId xmlns:a16="http://schemas.microsoft.com/office/drawing/2014/main" id="{309368DD-9A6C-F088-2A70-9370B3FE2E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468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D5A0E-EA58-884D-5575-BFCF4C88DF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1289" y="365125"/>
            <a:ext cx="11090275" cy="942975"/>
          </a:xfrm>
        </p:spPr>
        <p:txBody>
          <a:bodyPr>
            <a:normAutofit/>
          </a:bodyPr>
          <a:lstStyle/>
          <a:p>
            <a:r>
              <a:rPr lang="en-GB" sz="3200"/>
              <a:t>Programme of work to 2025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397923-4E9F-1598-4F40-C5A5504C123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604211" y="1027364"/>
            <a:ext cx="8105607" cy="571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00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E15EC-C091-2B9A-A807-CA282E5CE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094" y="1281768"/>
            <a:ext cx="4314296" cy="2985433"/>
          </a:xfrm>
        </p:spPr>
        <p:txBody>
          <a:bodyPr/>
          <a:lstStyle/>
          <a:p>
            <a:r>
              <a:rPr lang="en-GB" sz="3600">
                <a:cs typeface="Arial"/>
              </a:rPr>
              <a:t>East Region Concrete Roads Programme </a:t>
            </a:r>
            <a:br>
              <a:rPr lang="en-GB" sz="4800">
                <a:cs typeface="Arial"/>
              </a:rPr>
            </a:br>
            <a:br>
              <a:rPr lang="en-GB" sz="4800">
                <a:cs typeface="Arial"/>
              </a:rPr>
            </a:br>
            <a:endParaRPr lang="en-GB" sz="3200"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234730-471B-A3E9-5C4F-14393FC961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Placeholder 7" descr="A picture containing tree, outdoor, ground, rock&#10;&#10;Description automatically generated">
            <a:extLst>
              <a:ext uri="{FF2B5EF4-FFF2-40B4-BE49-F238E27FC236}">
                <a16:creationId xmlns:a16="http://schemas.microsoft.com/office/drawing/2014/main" id="{1AF8F02C-E2CB-97F6-83F9-D9C8EE43ED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6" r="132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3867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7E634BA-0328-A698-ED67-A81984D050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9BE5A7F-9EA2-7427-AFDE-520BA0B6F8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1A7D3A-9226-4181-B493-0CC03EFA3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575" y="-282709"/>
            <a:ext cx="4691011" cy="1257070"/>
          </a:xfrm>
        </p:spPr>
        <p:txBody>
          <a:bodyPr>
            <a:normAutofit/>
          </a:bodyPr>
          <a:lstStyle/>
          <a:p>
            <a:r>
              <a:rPr lang="en-GB" sz="3200"/>
              <a:t>What are we doing?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0B8D857-6E40-437C-9282-56B09EAB84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3" t="3569" r="2413" b="2743"/>
          <a:stretch/>
        </p:blipFill>
        <p:spPr>
          <a:xfrm>
            <a:off x="437441" y="1155244"/>
            <a:ext cx="7437927" cy="5177777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B0EB9-AEB6-6D57-32E4-84123E60CC4B}"/>
              </a:ext>
            </a:extLst>
          </p:cNvPr>
          <p:cNvSpPr txBox="1"/>
          <p:nvPr/>
        </p:nvSpPr>
        <p:spPr>
          <a:xfrm>
            <a:off x="8161232" y="480948"/>
            <a:ext cx="3788569" cy="56568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6565" marR="0" lvl="0" indent="-456565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Nearly £400m national investment programme</a:t>
            </a:r>
          </a:p>
          <a:p>
            <a:pPr marL="456565" marR="0" lvl="0" indent="-456565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5% of the SRN made up of Concrete Roads</a:t>
            </a:r>
          </a:p>
          <a:p>
            <a:pPr marL="456565" marR="0" lvl="0" indent="-456565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 concrete roads are over 40 years old and are beyond end of life</a:t>
            </a:r>
          </a:p>
          <a:p>
            <a:pPr marL="456565" marR="0" lvl="0" indent="-456565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East region has the highest concentration of concrete roads on our road network. Around 1/3 of national total.</a:t>
            </a:r>
          </a:p>
          <a:p>
            <a:pPr marL="456565" marR="0" lvl="0" indent="-456565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Around half of the region’s concrete roads will be repaired or replaced over the next five years.</a:t>
            </a:r>
          </a:p>
          <a:p>
            <a:pPr marL="456565" marR="0" lvl="0" indent="-456565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133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877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31008-FC0C-5AA0-D832-5C22379A20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1895" y="347162"/>
            <a:ext cx="10972800" cy="1143000"/>
          </a:xfrm>
        </p:spPr>
        <p:txBody>
          <a:bodyPr>
            <a:noAutofit/>
          </a:bodyPr>
          <a:lstStyle/>
          <a:p>
            <a:r>
              <a:rPr lang="en-GB" sz="3200"/>
              <a:t>Why is the Concrete Roads Programme needed?</a:t>
            </a:r>
          </a:p>
        </p:txBody>
      </p:sp>
      <p:pic>
        <p:nvPicPr>
          <p:cNvPr id="1026" name="944A6B58-36F4-44E4-AFE3-4E2577954F57">
            <a:extLst>
              <a:ext uri="{FF2B5EF4-FFF2-40B4-BE49-F238E27FC236}">
                <a16:creationId xmlns:a16="http://schemas.microsoft.com/office/drawing/2014/main" id="{BCE2FA1D-BFE5-9487-14D4-44945320D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8" b="5237"/>
          <a:stretch/>
        </p:blipFill>
        <p:spPr bwMode="auto">
          <a:xfrm>
            <a:off x="99137" y="1783177"/>
            <a:ext cx="3237024" cy="329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A68F19C-C71F-23F9-BEAB-38A76381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434" y="1445158"/>
            <a:ext cx="2975765" cy="39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24D10528-70C2-49F4-BC2A-14F9796A1975">
            <a:extLst>
              <a:ext uri="{FF2B5EF4-FFF2-40B4-BE49-F238E27FC236}">
                <a16:creationId xmlns:a16="http://schemas.microsoft.com/office/drawing/2014/main" id="{37F80DBE-9547-FACD-6D2B-2F8F90EED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296" y="1352126"/>
            <a:ext cx="5611003" cy="420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117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A2492-92C0-2C78-2141-C367160E7B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1711" y="317083"/>
            <a:ext cx="10972800" cy="1143000"/>
          </a:xfrm>
        </p:spPr>
        <p:txBody>
          <a:bodyPr>
            <a:normAutofit/>
          </a:bodyPr>
          <a:lstStyle/>
          <a:p>
            <a:r>
              <a:rPr lang="en-GB" sz="3200" dirty="0"/>
              <a:t>Reconstruction Schemes</a:t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2DFA9-9495-2C39-D3C9-86F0E48FDAC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1842" y="1169319"/>
            <a:ext cx="10972800" cy="554238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571500" indent="-571500">
              <a:buChar char="•"/>
            </a:pPr>
            <a:r>
              <a:rPr lang="en-GB" sz="3100" dirty="0"/>
              <a:t>Involves completely removing the concrete road surface and some of the foundations, before rebuilding the road and resurfacing it with a low noise surface (asphalt). It may also include barrier, drainage and signage works.</a:t>
            </a:r>
            <a:endParaRPr lang="en-US" sz="3100" dirty="0">
              <a:cs typeface="Arial"/>
            </a:endParaRPr>
          </a:p>
          <a:p>
            <a:pPr marL="571500" indent="-571500">
              <a:buChar char="•"/>
            </a:pPr>
            <a:endParaRPr lang="en-GB" sz="3100" dirty="0">
              <a:cs typeface="Arial"/>
            </a:endParaRPr>
          </a:p>
          <a:p>
            <a:pPr marL="571500" indent="-571500">
              <a:buChar char="•"/>
            </a:pPr>
            <a:r>
              <a:rPr lang="en-GB" sz="3100" dirty="0"/>
              <a:t>The roads are reaching the end of their serviceable life</a:t>
            </a:r>
            <a:endParaRPr lang="en-GB" sz="3100" dirty="0">
              <a:cs typeface="Arial"/>
            </a:endParaRPr>
          </a:p>
          <a:p>
            <a:pPr marL="571500" indent="-571500">
              <a:buChar char="•"/>
            </a:pPr>
            <a:endParaRPr lang="en-GB" sz="3100" dirty="0">
              <a:cs typeface="Arial"/>
            </a:endParaRPr>
          </a:p>
          <a:p>
            <a:pPr marL="571500" indent="-571500">
              <a:buChar char="•"/>
            </a:pPr>
            <a:r>
              <a:rPr lang="en-GB" sz="3100" dirty="0"/>
              <a:t>Provides a 40 to 50-year lifespan that will be easier and quicker for us to repair in the future</a:t>
            </a:r>
            <a:endParaRPr lang="en-GB" sz="3100" dirty="0">
              <a:cs typeface="Arial"/>
            </a:endParaRPr>
          </a:p>
          <a:p>
            <a:pPr marL="571500" indent="-571500">
              <a:buChar char="•"/>
            </a:pPr>
            <a:endParaRPr lang="en-GB" sz="3100" dirty="0">
              <a:cs typeface="Arial"/>
            </a:endParaRPr>
          </a:p>
          <a:p>
            <a:pPr marL="571500" indent="-571500">
              <a:buChar char="•"/>
            </a:pPr>
            <a:r>
              <a:rPr lang="en-GB" sz="3100" dirty="0"/>
              <a:t>Reconstruction schemes: </a:t>
            </a:r>
            <a:endParaRPr lang="en-GB" sz="3100" dirty="0">
              <a:cs typeface="Arial"/>
            </a:endParaRPr>
          </a:p>
          <a:p>
            <a:pPr lvl="4">
              <a:buFontTx/>
              <a:buChar char="-"/>
            </a:pPr>
            <a:r>
              <a:rPr lang="en-GB" sz="3100" dirty="0"/>
              <a:t>A11 Wymondham, Norfolk – May 2022 to Summer 2023</a:t>
            </a:r>
          </a:p>
          <a:p>
            <a:pPr lvl="4">
              <a:buFontTx/>
              <a:buChar char="-"/>
            </a:pPr>
            <a:r>
              <a:rPr lang="en-GB" sz="3100" dirty="0"/>
              <a:t> A12 Marks Tey to Stanway, Essex – October 2022 to Spring 2024</a:t>
            </a:r>
          </a:p>
          <a:p>
            <a:pPr lvl="4">
              <a:buFontTx/>
              <a:buChar char="-"/>
            </a:pPr>
            <a:r>
              <a:rPr lang="en-GB" sz="3100" dirty="0"/>
              <a:t>A12 Margaretting Bypass, Essex – February 2023 to Summer 2024</a:t>
            </a:r>
            <a:endParaRPr lang="en-GB" sz="3100" dirty="0">
              <a:cs typeface="Arial"/>
            </a:endParaRPr>
          </a:p>
          <a:p>
            <a:pPr lvl="4">
              <a:buFontTx/>
              <a:buChar char="-"/>
            </a:pPr>
            <a:r>
              <a:rPr lang="en-GB" sz="3100" dirty="0"/>
              <a:t>A14 Haughley to Tothill, Suffolk – March 2023 to Summer 2024</a:t>
            </a:r>
            <a:endParaRPr lang="en-GB" sz="3100" dirty="0">
              <a:cs typeface="Arial"/>
            </a:endParaRPr>
          </a:p>
          <a:p>
            <a:pPr marL="0" indent="0">
              <a:buNone/>
            </a:pPr>
            <a:endParaRPr lang="en-GB" sz="2133" dirty="0"/>
          </a:p>
        </p:txBody>
      </p:sp>
    </p:spTree>
    <p:extLst>
      <p:ext uri="{BB962C8B-B14F-4D97-AF65-F5344CB8AC3E}">
        <p14:creationId xmlns:p14="http://schemas.microsoft.com/office/powerpoint/2010/main" val="182426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0FBAC92-49FC-452E-B6C3-E5913B304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02143" y="1299651"/>
            <a:ext cx="3382347" cy="4525963"/>
          </a:xfrm>
        </p:spPr>
        <p:txBody>
          <a:bodyPr vert="horz" lIns="121920" tIns="60960" rIns="121920" bIns="60960" rtlCol="0" anchor="t">
            <a:normAutofit fontScale="92500" lnSpcReduction="10000"/>
          </a:bodyPr>
          <a:lstStyle/>
          <a:p>
            <a:r>
              <a:rPr lang="en-US" sz="2133" dirty="0">
                <a:latin typeface="Arial"/>
                <a:cs typeface="Arial"/>
              </a:rPr>
              <a:t>£37m investment</a:t>
            </a:r>
          </a:p>
          <a:p>
            <a:r>
              <a:rPr lang="en-US" sz="2133" dirty="0">
                <a:latin typeface="Arial"/>
                <a:cs typeface="Arial"/>
              </a:rPr>
              <a:t>Full reconstruction of carriageway </a:t>
            </a:r>
          </a:p>
          <a:p>
            <a:r>
              <a:rPr lang="en-US" sz="2133" dirty="0">
                <a:latin typeface="Arial"/>
                <a:cs typeface="Arial"/>
              </a:rPr>
              <a:t>Concrete removal and replacement with low noise asphalt surface</a:t>
            </a:r>
            <a:endParaRPr lang="en-US" dirty="0">
              <a:latin typeface="Arial"/>
              <a:cs typeface="Arial"/>
            </a:endParaRPr>
          </a:p>
          <a:p>
            <a:r>
              <a:rPr lang="en-GB" sz="2133" dirty="0">
                <a:latin typeface="Arial"/>
                <a:cs typeface="Arial"/>
              </a:rPr>
              <a:t>Replacement of safety barriers </a:t>
            </a:r>
          </a:p>
          <a:p>
            <a:r>
              <a:rPr lang="en-US" sz="2133" dirty="0"/>
              <a:t>New road markings and reflective studs (cat's eyes)</a:t>
            </a:r>
          </a:p>
          <a:p>
            <a:r>
              <a:rPr lang="en-US" sz="2133" dirty="0"/>
              <a:t>100% of material to be recycled</a:t>
            </a:r>
          </a:p>
          <a:p>
            <a:pPr marL="0" indent="0">
              <a:buNone/>
            </a:pPr>
            <a:endParaRPr lang="en-GB" sz="2133" dirty="0"/>
          </a:p>
          <a:p>
            <a:endParaRPr lang="en-GB" sz="2133" dirty="0">
              <a:highlight>
                <a:srgbClr val="FFFF00"/>
              </a:highlight>
            </a:endParaRPr>
          </a:p>
          <a:p>
            <a:endParaRPr lang="en-US" sz="2133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0EE89-B5D3-54C2-FB1C-E536586D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10"/>
          <a:stretch/>
        </p:blipFill>
        <p:spPr>
          <a:xfrm>
            <a:off x="261120" y="1299477"/>
            <a:ext cx="8438053" cy="45253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F689CFA-6A9A-47A4-CE9E-4B5741072B3A}"/>
                  </a:ext>
                </a:extLst>
              </p14:cNvPr>
              <p14:cNvContentPartPr/>
              <p14:nvPr/>
            </p14:nvContentPartPr>
            <p14:xfrm>
              <a:off x="479355" y="1348611"/>
              <a:ext cx="368160" cy="338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F689CFA-6A9A-47A4-CE9E-4B5741072B3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1326" y="1240573"/>
                <a:ext cx="403858" cy="554596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DA13470-501B-13AF-1663-7E7EEA86CB08}"/>
              </a:ext>
            </a:extLst>
          </p:cNvPr>
          <p:cNvSpPr txBox="1"/>
          <p:nvPr/>
        </p:nvSpPr>
        <p:spPr>
          <a:xfrm>
            <a:off x="3311691" y="3621022"/>
            <a:ext cx="2208245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Scheme Extents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B8A873C-0C30-5A8C-8FF5-51034A6C7061}"/>
              </a:ext>
            </a:extLst>
          </p:cNvPr>
          <p:cNvCxnSpPr>
            <a:cxnSpLocks/>
          </p:cNvCxnSpPr>
          <p:nvPr/>
        </p:nvCxnSpPr>
        <p:spPr>
          <a:xfrm flipH="1" flipV="1">
            <a:off x="335361" y="1508788"/>
            <a:ext cx="2962476" cy="22287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A364BA6-AA59-6326-DAC4-B52A04658AA9}"/>
              </a:ext>
            </a:extLst>
          </p:cNvPr>
          <p:cNvCxnSpPr>
            <a:cxnSpLocks/>
          </p:cNvCxnSpPr>
          <p:nvPr/>
        </p:nvCxnSpPr>
        <p:spPr>
          <a:xfrm flipV="1">
            <a:off x="5519936" y="3525011"/>
            <a:ext cx="960107" cy="3840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89EC612-9B07-78E9-7B93-3E287CFC5D5A}"/>
              </a:ext>
            </a:extLst>
          </p:cNvPr>
          <p:cNvSpPr txBox="1"/>
          <p:nvPr/>
        </p:nvSpPr>
        <p:spPr>
          <a:xfrm>
            <a:off x="261120" y="284904"/>
            <a:ext cx="100068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E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A14 Haughley – Tothill Scheme Extents &amp; Scope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E5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223784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Highways Agency Light Grey">
  <a:themeElements>
    <a:clrScheme name="Highways Agency Colour Palette">
      <a:dk1>
        <a:srgbClr val="002E5F"/>
      </a:dk1>
      <a:lt1>
        <a:sysClr val="window" lastClr="FFFFFF"/>
      </a:lt1>
      <a:dk2>
        <a:srgbClr val="4A4A49"/>
      </a:dk2>
      <a:lt2>
        <a:srgbClr val="FFFFFF"/>
      </a:lt2>
      <a:accent1>
        <a:srgbClr val="008BCB"/>
      </a:accent1>
      <a:accent2>
        <a:srgbClr val="CB2686"/>
      </a:accent2>
      <a:accent3>
        <a:srgbClr val="F49600"/>
      </a:accent3>
      <a:accent4>
        <a:srgbClr val="457C1F"/>
      </a:accent4>
      <a:accent5>
        <a:srgbClr val="00A6AA"/>
      </a:accent5>
      <a:accent6>
        <a:srgbClr val="A0A0BE"/>
      </a:accent6>
      <a:hlink>
        <a:srgbClr val="008BCB"/>
      </a:hlink>
      <a:folHlink>
        <a:srgbClr val="A0A0BE"/>
      </a:folHlink>
    </a:clrScheme>
    <a:fontScheme name="Highways England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ighways Agency Light Blue">
  <a:themeElements>
    <a:clrScheme name="Highways Agency Colour Palette">
      <a:dk1>
        <a:srgbClr val="002E5F"/>
      </a:dk1>
      <a:lt1>
        <a:sysClr val="window" lastClr="FFFFFF"/>
      </a:lt1>
      <a:dk2>
        <a:srgbClr val="4A4A49"/>
      </a:dk2>
      <a:lt2>
        <a:srgbClr val="FFFFFF"/>
      </a:lt2>
      <a:accent1>
        <a:srgbClr val="008BCB"/>
      </a:accent1>
      <a:accent2>
        <a:srgbClr val="CB2686"/>
      </a:accent2>
      <a:accent3>
        <a:srgbClr val="F49600"/>
      </a:accent3>
      <a:accent4>
        <a:srgbClr val="457C1F"/>
      </a:accent4>
      <a:accent5>
        <a:srgbClr val="00A6AA"/>
      </a:accent5>
      <a:accent6>
        <a:srgbClr val="A0A0BE"/>
      </a:accent6>
      <a:hlink>
        <a:srgbClr val="008BCB"/>
      </a:hlink>
      <a:folHlink>
        <a:srgbClr val="A0A0BE"/>
      </a:folHlink>
    </a:clrScheme>
    <a:fontScheme name="Highways England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C 2018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ional Highways 16x9 Template.potx" id="{BBCECC11-3B88-4916-91C4-6001E5FB6ADE}" vid="{4D912F41-D6F2-49FE-AF4F-486C0894D90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895</Words>
  <Application>Microsoft Office PowerPoint</Application>
  <PresentationFormat>Widescreen</PresentationFormat>
  <Paragraphs>116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Proxima-nova</vt:lpstr>
      <vt:lpstr>Symbol</vt:lpstr>
      <vt:lpstr>Times New Roman</vt:lpstr>
      <vt:lpstr>Wingdings</vt:lpstr>
      <vt:lpstr>Highways Agency Light Grey</vt:lpstr>
      <vt:lpstr>Highways Agency Light Blue</vt:lpstr>
      <vt:lpstr>SLC 2018 template</vt:lpstr>
      <vt:lpstr>National Highways East Region Maintenance and Improvement Programme   Simon Amor  Head of Scheme Delivery</vt:lpstr>
      <vt:lpstr>National Highways – East Region</vt:lpstr>
      <vt:lpstr>Regional Overview</vt:lpstr>
      <vt:lpstr>Programme of work to 2025</vt:lpstr>
      <vt:lpstr>East Region Concrete Roads Programme   </vt:lpstr>
      <vt:lpstr>What are we doing?</vt:lpstr>
      <vt:lpstr>Why is the Concrete Roads Programme needed?</vt:lpstr>
      <vt:lpstr>Reconstruction Schemes </vt:lpstr>
      <vt:lpstr>PowerPoint Presentation</vt:lpstr>
      <vt:lpstr>Programme</vt:lpstr>
      <vt:lpstr>Planned overnight closures: 8pm-6am</vt:lpstr>
      <vt:lpstr>1+1 Contraflow – Running Lane Layout</vt:lpstr>
      <vt:lpstr>Concrete Carriageway Replacement</vt:lpstr>
      <vt:lpstr>Communications</vt:lpstr>
      <vt:lpstr>Continuing Communications</vt:lpstr>
      <vt:lpstr>Significant benefits …</vt:lpstr>
      <vt:lpstr> Contact us:   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Highways East Region Maintenance and Improvement Programme   Simon Amor  Head of Scheme Delivery</dc:title>
  <dc:creator>Simon Amor</dc:creator>
  <cp:lastModifiedBy>Simon Amor</cp:lastModifiedBy>
  <cp:revision>1</cp:revision>
  <dcterms:created xsi:type="dcterms:W3CDTF">2023-03-23T10:03:24Z</dcterms:created>
  <dcterms:modified xsi:type="dcterms:W3CDTF">2023-03-23T12:13:55Z</dcterms:modified>
</cp:coreProperties>
</file>